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opdownload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8" r:id="rId3"/>
    <p:sldId id="292" r:id="rId4"/>
    <p:sldId id="300" r:id="rId5"/>
    <p:sldId id="293" r:id="rId6"/>
    <p:sldId id="301" r:id="rId7"/>
    <p:sldId id="290" r:id="rId8"/>
    <p:sldId id="302" r:id="rId9"/>
    <p:sldId id="303" r:id="rId10"/>
    <p:sldId id="294" r:id="rId11"/>
    <p:sldId id="304" r:id="rId12"/>
    <p:sldId id="305" r:id="rId13"/>
    <p:sldId id="291" r:id="rId14"/>
    <p:sldId id="261" r:id="rId15"/>
    <p:sldId id="299" r:id="rId16"/>
    <p:sldId id="308" r:id="rId17"/>
    <p:sldId id="310" r:id="rId18"/>
    <p:sldId id="309" r:id="rId19"/>
  </p:sldIdLst>
  <p:sldSz cx="9144000" cy="5143500" type="screen16x9"/>
  <p:notesSz cx="6858000" cy="9144000"/>
  <p:embeddedFontLst>
    <p:embeddedFont>
      <p:font typeface="Adobe Devanagari" panose="02040503050201020203" pitchFamily="18" charset="0"/>
      <p:regular r:id="rId21"/>
      <p:bold r:id="rId22"/>
      <p:italic r:id="rId23"/>
      <p:boldItalic r:id="rId24"/>
    </p:embeddedFont>
    <p:embeddedFont>
      <p:font typeface="Adobe Garamond Pro" panose="02020502060506020403" pitchFamily="18" charset="0"/>
      <p:regular r:id="rId25"/>
      <p:italic r:id="rId26"/>
    </p:embeddedFont>
    <p:embeddedFont>
      <p:font typeface="Adobe Garamond Pro Bold" panose="02020702060506020403" pitchFamily="18" charset="0"/>
      <p:bold r:id="rId27"/>
      <p:boldItalic r:id="rId28"/>
    </p:embeddedFont>
    <p:embeddedFont>
      <p:font typeface="Arial Black" panose="020B0A04020102020204" pitchFamily="34" charset="0"/>
      <p:bold r:id="rId29"/>
    </p:embeddedFont>
    <p:embeddedFont>
      <p:font typeface="Bahnschrift SemiLight" panose="020B0502040204020203" pitchFamily="34" charset="0"/>
      <p:regular r:id="rId30"/>
    </p:embeddedFont>
    <p:embeddedFont>
      <p:font typeface="Berlin Sans FB Demi" panose="020E0802020502020306" pitchFamily="34" charset="0"/>
      <p:bold r:id="rId31"/>
    </p:embeddedFont>
    <p:embeddedFont>
      <p:font typeface="Fira Sans" panose="020B0503050000020004" pitchFamily="34" charset="0"/>
      <p:regular r:id="rId32"/>
      <p:bold r:id="rId33"/>
      <p:italic r:id="rId34"/>
      <p:boldItalic r:id="rId35"/>
    </p:embeddedFont>
    <p:embeddedFont>
      <p:font typeface="Fira Sans Medium" panose="020B0603050000020004" pitchFamily="3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e bs" initials="eb" lastIdx="1" clrIdx="0">
    <p:extLst>
      <p:ext uri="{19B8F6BF-5375-455C-9EA6-DF929625EA0E}">
        <p15:presenceInfo xmlns:p15="http://schemas.microsoft.com/office/powerpoint/2012/main" userId="32b7a2614b5608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A8B2"/>
    <a:srgbClr val="0097A7"/>
    <a:srgbClr val="30475E"/>
    <a:srgbClr val="BBDBDF"/>
    <a:srgbClr val="263C4C"/>
    <a:srgbClr val="965600"/>
    <a:srgbClr val="925300"/>
    <a:srgbClr val="F19855"/>
    <a:srgbClr val="F2A365"/>
    <a:srgbClr val="9F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30C997-FB63-48D1-9200-19AAD4F3BDBD}" type="doc">
      <dgm:prSet loTypeId="urn:microsoft.com/office/officeart/2005/8/layout/hList7" loCatId="process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73F58B61-76FE-44A1-9DAF-8A533D5C56DF}">
      <dgm:prSet phldrT="[Text]" custT="1"/>
      <dgm:spPr/>
      <dgm:t>
        <a:bodyPr/>
        <a:lstStyle/>
        <a:p>
          <a:r>
            <a:rPr lang="en-US" sz="1400" b="1" dirty="0">
              <a:solidFill>
                <a:schemeClr val="accent1"/>
              </a:solidFill>
            </a:rPr>
            <a:t>1ère </a:t>
          </a:r>
          <a:r>
            <a:rPr lang="fr-FR" sz="1400" b="1" noProof="0" dirty="0">
              <a:solidFill>
                <a:schemeClr val="accent1"/>
              </a:solidFill>
            </a:rPr>
            <a:t>révolution 1765</a:t>
          </a:r>
        </a:p>
      </dgm:t>
    </dgm:pt>
    <dgm:pt modelId="{6D779599-D04D-4A86-8AE3-A3B86C7091B2}" type="parTrans" cxnId="{5919B1C2-A59E-460C-97A6-418DCADD50C4}">
      <dgm:prSet/>
      <dgm:spPr/>
      <dgm:t>
        <a:bodyPr/>
        <a:lstStyle/>
        <a:p>
          <a:endParaRPr lang="en-US"/>
        </a:p>
      </dgm:t>
    </dgm:pt>
    <dgm:pt modelId="{EC0BD862-8CB4-4245-B924-BA93D8F6B187}" type="sibTrans" cxnId="{5919B1C2-A59E-460C-97A6-418DCADD50C4}">
      <dgm:prSet/>
      <dgm:spPr/>
      <dgm:t>
        <a:bodyPr/>
        <a:lstStyle/>
        <a:p>
          <a:endParaRPr lang="en-US"/>
        </a:p>
      </dgm:t>
    </dgm:pt>
    <dgm:pt modelId="{0AEF2338-4BEA-4D61-80D9-0EB60C06523A}">
      <dgm:prSet phldrT="[Text]" custT="1"/>
      <dgm:spPr/>
      <dgm:t>
        <a:bodyPr/>
        <a:lstStyle/>
        <a:p>
          <a:r>
            <a:rPr lang="fr-FR" sz="1600" noProof="0" dirty="0">
              <a:latin typeface="Adobe Devanagari" panose="02040503050201020203" pitchFamily="18" charset="0"/>
              <a:cs typeface="Adobe Devanagari" panose="02040503050201020203" pitchFamily="18" charset="0"/>
            </a:rPr>
            <a:t>La production mécanique</a:t>
          </a:r>
        </a:p>
      </dgm:t>
    </dgm:pt>
    <dgm:pt modelId="{23CF184D-5681-40B7-BA9B-63CAC535211F}" type="parTrans" cxnId="{A4DE3212-ADC3-4DA8-940A-ECF8355CD279}">
      <dgm:prSet/>
      <dgm:spPr/>
      <dgm:t>
        <a:bodyPr/>
        <a:lstStyle/>
        <a:p>
          <a:endParaRPr lang="en-US"/>
        </a:p>
      </dgm:t>
    </dgm:pt>
    <dgm:pt modelId="{749B3D40-FB5B-4510-B94D-3A6035A43852}" type="sibTrans" cxnId="{A4DE3212-ADC3-4DA8-940A-ECF8355CD279}">
      <dgm:prSet/>
      <dgm:spPr/>
      <dgm:t>
        <a:bodyPr/>
        <a:lstStyle/>
        <a:p>
          <a:endParaRPr lang="en-US"/>
        </a:p>
      </dgm:t>
    </dgm:pt>
    <dgm:pt modelId="{FB03DA2C-A585-4D99-BA7E-087EC1D586B4}">
      <dgm:prSet phldrT="[Text]" custT="1"/>
      <dgm:spPr/>
      <dgm:t>
        <a:bodyPr/>
        <a:lstStyle/>
        <a:p>
          <a:r>
            <a:rPr lang="en-US" sz="1400" b="1" dirty="0">
              <a:solidFill>
                <a:schemeClr val="accent1"/>
              </a:solidFill>
            </a:rPr>
            <a:t>2ème </a:t>
          </a:r>
          <a:r>
            <a:rPr lang="fr-FR" sz="1400" b="1" noProof="0" dirty="0">
              <a:solidFill>
                <a:schemeClr val="accent1"/>
              </a:solidFill>
            </a:rPr>
            <a:t>révolution 1870</a:t>
          </a:r>
        </a:p>
      </dgm:t>
    </dgm:pt>
    <dgm:pt modelId="{D49C7696-70CD-47D0-B0D6-6C0885D8F470}" type="parTrans" cxnId="{825A6158-EDFB-4A3D-9C88-E5F4E33022B1}">
      <dgm:prSet/>
      <dgm:spPr/>
      <dgm:t>
        <a:bodyPr/>
        <a:lstStyle/>
        <a:p>
          <a:endParaRPr lang="en-US"/>
        </a:p>
      </dgm:t>
    </dgm:pt>
    <dgm:pt modelId="{D683853B-8133-45B1-8D59-EC34CDC7E0A5}" type="sibTrans" cxnId="{825A6158-EDFB-4A3D-9C88-E5F4E33022B1}">
      <dgm:prSet/>
      <dgm:spPr/>
      <dgm:t>
        <a:bodyPr/>
        <a:lstStyle/>
        <a:p>
          <a:endParaRPr lang="en-US"/>
        </a:p>
      </dgm:t>
    </dgm:pt>
    <dgm:pt modelId="{D1C32C3D-FD94-4C1C-BC10-E7D4E731C540}">
      <dgm:prSet phldrT="[Text]" custT="1"/>
      <dgm:spPr/>
      <dgm:t>
        <a:bodyPr/>
        <a:lstStyle/>
        <a:p>
          <a:r>
            <a:rPr lang="en-US" sz="1400" b="1" dirty="0">
              <a:solidFill>
                <a:schemeClr val="accent1"/>
              </a:solidFill>
            </a:rPr>
            <a:t>3ème </a:t>
          </a:r>
          <a:r>
            <a:rPr lang="fr-FR" sz="1400" b="1" noProof="0" dirty="0">
              <a:solidFill>
                <a:schemeClr val="accent1"/>
              </a:solidFill>
            </a:rPr>
            <a:t>révolution 1969</a:t>
          </a:r>
          <a:endParaRPr lang="en-US" sz="1400" dirty="0"/>
        </a:p>
      </dgm:t>
    </dgm:pt>
    <dgm:pt modelId="{B15BCA80-6CD5-49E3-A6B9-D841121C772D}" type="parTrans" cxnId="{D2D11850-C56E-4AF3-B278-CCB26BE7AD2B}">
      <dgm:prSet/>
      <dgm:spPr/>
      <dgm:t>
        <a:bodyPr/>
        <a:lstStyle/>
        <a:p>
          <a:endParaRPr lang="en-US"/>
        </a:p>
      </dgm:t>
    </dgm:pt>
    <dgm:pt modelId="{A96D24E5-34D5-4659-9206-D693C19A86E0}" type="sibTrans" cxnId="{D2D11850-C56E-4AF3-B278-CCB26BE7AD2B}">
      <dgm:prSet/>
      <dgm:spPr/>
      <dgm:t>
        <a:bodyPr/>
        <a:lstStyle/>
        <a:p>
          <a:endParaRPr lang="en-US"/>
        </a:p>
      </dgm:t>
    </dgm:pt>
    <dgm:pt modelId="{18D6E5BE-69A8-4A70-8F15-A30D01C92BCC}">
      <dgm:prSet custT="1"/>
      <dgm:spPr/>
      <dgm:t>
        <a:bodyPr/>
        <a:lstStyle/>
        <a:p>
          <a:r>
            <a:rPr lang="en-US" sz="1400" b="1" dirty="0">
              <a:solidFill>
                <a:schemeClr val="accent1"/>
              </a:solidFill>
            </a:rPr>
            <a:t>4ème </a:t>
          </a:r>
          <a:r>
            <a:rPr lang="fr-FR" sz="1400" b="1" noProof="0" dirty="0">
              <a:solidFill>
                <a:schemeClr val="accent1"/>
              </a:solidFill>
            </a:rPr>
            <a:t>révolution 2021</a:t>
          </a:r>
          <a:endParaRPr lang="en-US" sz="1400" dirty="0"/>
        </a:p>
      </dgm:t>
    </dgm:pt>
    <dgm:pt modelId="{E55E0633-A56D-4E6F-A010-AF35B192AC17}" type="parTrans" cxnId="{EE25AFC2-D72E-40C0-ACFA-637D796080CD}">
      <dgm:prSet/>
      <dgm:spPr/>
      <dgm:t>
        <a:bodyPr/>
        <a:lstStyle/>
        <a:p>
          <a:endParaRPr lang="en-US"/>
        </a:p>
      </dgm:t>
    </dgm:pt>
    <dgm:pt modelId="{0BE2AE53-9332-42F6-90A7-C569896B78DB}" type="sibTrans" cxnId="{EE25AFC2-D72E-40C0-ACFA-637D796080CD}">
      <dgm:prSet/>
      <dgm:spPr/>
      <dgm:t>
        <a:bodyPr/>
        <a:lstStyle/>
        <a:p>
          <a:endParaRPr lang="en-US"/>
        </a:p>
      </dgm:t>
    </dgm:pt>
    <dgm:pt modelId="{ACAB8B6C-1689-4158-A489-BDB0620A3D68}">
      <dgm:prSet phldrT="[Text]" custT="1"/>
      <dgm:spPr/>
      <dgm:t>
        <a:bodyPr/>
        <a:lstStyle/>
        <a:p>
          <a:r>
            <a:rPr lang="en-US" sz="1600" dirty="0">
              <a:latin typeface="Adobe Devanagari" panose="02040503050201020203" pitchFamily="18" charset="0"/>
              <a:cs typeface="Adobe Devanagari" panose="02040503050201020203" pitchFamily="18" charset="0"/>
            </a:rPr>
            <a:t>La production de masse</a:t>
          </a:r>
        </a:p>
      </dgm:t>
    </dgm:pt>
    <dgm:pt modelId="{977FF8AA-F3CC-4C84-A10F-1EBACCA6F53F}" type="sibTrans" cxnId="{201DD076-C361-4610-B7D3-52766B995350}">
      <dgm:prSet/>
      <dgm:spPr/>
      <dgm:t>
        <a:bodyPr/>
        <a:lstStyle/>
        <a:p>
          <a:endParaRPr lang="en-US"/>
        </a:p>
      </dgm:t>
    </dgm:pt>
    <dgm:pt modelId="{A8B69BFF-229E-4234-9DE5-F2F703751F07}" type="parTrans" cxnId="{201DD076-C361-4610-B7D3-52766B995350}">
      <dgm:prSet/>
      <dgm:spPr/>
      <dgm:t>
        <a:bodyPr/>
        <a:lstStyle/>
        <a:p>
          <a:endParaRPr lang="en-US"/>
        </a:p>
      </dgm:t>
    </dgm:pt>
    <dgm:pt modelId="{6232895A-F691-48C0-916A-D6452EADEAFA}">
      <dgm:prSet custT="1"/>
      <dgm:spPr/>
      <dgm:t>
        <a:bodyPr/>
        <a:lstStyle/>
        <a:p>
          <a:r>
            <a:rPr lang="en-US" sz="1600" dirty="0">
              <a:latin typeface="Adobe Devanagari" panose="02040503050201020203" pitchFamily="18" charset="0"/>
              <a:cs typeface="Adobe Devanagari" panose="02040503050201020203" pitchFamily="18" charset="0"/>
            </a:rPr>
            <a:t>La production automatisée</a:t>
          </a:r>
        </a:p>
      </dgm:t>
    </dgm:pt>
    <dgm:pt modelId="{CD2A6285-6A32-4873-9927-C982488E9391}" type="parTrans" cxnId="{C46E0BAF-4D24-44F6-A1A2-672799D8DF8E}">
      <dgm:prSet/>
      <dgm:spPr/>
      <dgm:t>
        <a:bodyPr/>
        <a:lstStyle/>
        <a:p>
          <a:endParaRPr lang="en-US"/>
        </a:p>
      </dgm:t>
    </dgm:pt>
    <dgm:pt modelId="{9128F289-90A4-4DE0-BCCD-12C1F892E62C}" type="sibTrans" cxnId="{C46E0BAF-4D24-44F6-A1A2-672799D8DF8E}">
      <dgm:prSet/>
      <dgm:spPr/>
      <dgm:t>
        <a:bodyPr/>
        <a:lstStyle/>
        <a:p>
          <a:endParaRPr lang="en-US"/>
        </a:p>
      </dgm:t>
    </dgm:pt>
    <dgm:pt modelId="{CF2E5696-E060-4810-AE0C-CF40B03D8145}">
      <dgm:prSet custT="1"/>
      <dgm:spPr/>
      <dgm:t>
        <a:bodyPr/>
        <a:lstStyle/>
        <a:p>
          <a:r>
            <a:rPr lang="en-US" sz="1600" dirty="0">
              <a:latin typeface="Adobe Devanagari" panose="02040503050201020203" pitchFamily="18" charset="0"/>
              <a:cs typeface="Adobe Devanagari" panose="02040503050201020203" pitchFamily="18" charset="0"/>
            </a:rPr>
            <a:t>Nouvelles technologies</a:t>
          </a:r>
        </a:p>
      </dgm:t>
    </dgm:pt>
    <dgm:pt modelId="{F4E2F86F-0977-4146-85BF-54DFF682E705}" type="parTrans" cxnId="{CA39D3E4-91FE-4072-AAB4-ACBAABF1F468}">
      <dgm:prSet/>
      <dgm:spPr/>
      <dgm:t>
        <a:bodyPr/>
        <a:lstStyle/>
        <a:p>
          <a:endParaRPr lang="en-US"/>
        </a:p>
      </dgm:t>
    </dgm:pt>
    <dgm:pt modelId="{1C213DF1-545A-4F3B-85B1-A2ABAB2F074B}" type="sibTrans" cxnId="{CA39D3E4-91FE-4072-AAB4-ACBAABF1F468}">
      <dgm:prSet/>
      <dgm:spPr/>
      <dgm:t>
        <a:bodyPr/>
        <a:lstStyle/>
        <a:p>
          <a:endParaRPr lang="en-US"/>
        </a:p>
      </dgm:t>
    </dgm:pt>
    <dgm:pt modelId="{5A946A18-1F7A-44D7-8262-875C5882CB92}" type="pres">
      <dgm:prSet presAssocID="{0030C997-FB63-48D1-9200-19AAD4F3BDBD}" presName="Name0" presStyleCnt="0">
        <dgm:presLayoutVars>
          <dgm:dir/>
          <dgm:resizeHandles val="exact"/>
        </dgm:presLayoutVars>
      </dgm:prSet>
      <dgm:spPr/>
    </dgm:pt>
    <dgm:pt modelId="{872D1990-9484-4C72-BD87-CFDA7509039A}" type="pres">
      <dgm:prSet presAssocID="{0030C997-FB63-48D1-9200-19AAD4F3BDBD}" presName="fgShape" presStyleLbl="fgShp" presStyleIdx="0" presStyleCnt="1"/>
      <dgm:spPr>
        <a:solidFill>
          <a:srgbClr val="59A8B2"/>
        </a:solidFill>
      </dgm:spPr>
    </dgm:pt>
    <dgm:pt modelId="{FBE1391A-1C7D-44D5-B4F2-29EF3F7AE750}" type="pres">
      <dgm:prSet presAssocID="{0030C997-FB63-48D1-9200-19AAD4F3BDBD}" presName="linComp" presStyleCnt="0"/>
      <dgm:spPr/>
    </dgm:pt>
    <dgm:pt modelId="{2885EFF1-CAB2-434F-BFDF-1BA210C5E0A8}" type="pres">
      <dgm:prSet presAssocID="{73F58B61-76FE-44A1-9DAF-8A533D5C56DF}" presName="compNode" presStyleCnt="0"/>
      <dgm:spPr/>
    </dgm:pt>
    <dgm:pt modelId="{0747520C-3B47-4331-B220-E8C988A6A31E}" type="pres">
      <dgm:prSet presAssocID="{73F58B61-76FE-44A1-9DAF-8A533D5C56DF}" presName="bkgdShape" presStyleLbl="node1" presStyleIdx="0" presStyleCnt="4"/>
      <dgm:spPr/>
    </dgm:pt>
    <dgm:pt modelId="{3293BC15-B418-447F-AA7C-59C429CACD2A}" type="pres">
      <dgm:prSet presAssocID="{73F58B61-76FE-44A1-9DAF-8A533D5C56DF}" presName="nodeTx" presStyleLbl="node1" presStyleIdx="0" presStyleCnt="4">
        <dgm:presLayoutVars>
          <dgm:bulletEnabled val="1"/>
        </dgm:presLayoutVars>
      </dgm:prSet>
      <dgm:spPr/>
    </dgm:pt>
    <dgm:pt modelId="{C4CF22A1-BEFE-4360-9904-59976714D9ED}" type="pres">
      <dgm:prSet presAssocID="{73F58B61-76FE-44A1-9DAF-8A533D5C56DF}" presName="invisiNode" presStyleLbl="node1" presStyleIdx="0" presStyleCnt="4"/>
      <dgm:spPr/>
    </dgm:pt>
    <dgm:pt modelId="{0A189D52-86C5-4DF2-B6F0-77D066F819B4}" type="pres">
      <dgm:prSet presAssocID="{73F58B61-76FE-44A1-9DAF-8A533D5C56DF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</dgm:spPr>
    </dgm:pt>
    <dgm:pt modelId="{645AB0D8-851F-4178-8906-AEB41313EB34}" type="pres">
      <dgm:prSet presAssocID="{EC0BD862-8CB4-4245-B924-BA93D8F6B187}" presName="sibTrans" presStyleLbl="sibTrans2D1" presStyleIdx="0" presStyleCnt="0"/>
      <dgm:spPr/>
    </dgm:pt>
    <dgm:pt modelId="{0FD23F3E-3B96-4509-8FF2-BC3FEEC2C182}" type="pres">
      <dgm:prSet presAssocID="{FB03DA2C-A585-4D99-BA7E-087EC1D586B4}" presName="compNode" presStyleCnt="0"/>
      <dgm:spPr/>
    </dgm:pt>
    <dgm:pt modelId="{C347479A-45FF-4D7C-B69B-88B0F8219B1B}" type="pres">
      <dgm:prSet presAssocID="{FB03DA2C-A585-4D99-BA7E-087EC1D586B4}" presName="bkgdShape" presStyleLbl="node1" presStyleIdx="1" presStyleCnt="4"/>
      <dgm:spPr/>
    </dgm:pt>
    <dgm:pt modelId="{D2321C07-8472-4813-8B2A-07928DB0ACB1}" type="pres">
      <dgm:prSet presAssocID="{FB03DA2C-A585-4D99-BA7E-087EC1D586B4}" presName="nodeTx" presStyleLbl="node1" presStyleIdx="1" presStyleCnt="4">
        <dgm:presLayoutVars>
          <dgm:bulletEnabled val="1"/>
        </dgm:presLayoutVars>
      </dgm:prSet>
      <dgm:spPr/>
    </dgm:pt>
    <dgm:pt modelId="{B685C29B-FD8B-4123-98EE-A07E049C649F}" type="pres">
      <dgm:prSet presAssocID="{FB03DA2C-A585-4D99-BA7E-087EC1D586B4}" presName="invisiNode" presStyleLbl="node1" presStyleIdx="1" presStyleCnt="4"/>
      <dgm:spPr/>
    </dgm:pt>
    <dgm:pt modelId="{F2AA873F-B94D-492A-96FD-9FF3D386C877}" type="pres">
      <dgm:prSet presAssocID="{FB03DA2C-A585-4D99-BA7E-087EC1D586B4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3DD4BB99-FFDA-4F3E-8820-AD8D6D984959}" type="pres">
      <dgm:prSet presAssocID="{D683853B-8133-45B1-8D59-EC34CDC7E0A5}" presName="sibTrans" presStyleLbl="sibTrans2D1" presStyleIdx="0" presStyleCnt="0"/>
      <dgm:spPr/>
    </dgm:pt>
    <dgm:pt modelId="{09074CDA-1C86-4B81-B830-97B7FE8D8CDD}" type="pres">
      <dgm:prSet presAssocID="{D1C32C3D-FD94-4C1C-BC10-E7D4E731C540}" presName="compNode" presStyleCnt="0"/>
      <dgm:spPr/>
    </dgm:pt>
    <dgm:pt modelId="{BDBD78EE-F478-4BF3-B4AC-87A4E94DAD6D}" type="pres">
      <dgm:prSet presAssocID="{D1C32C3D-FD94-4C1C-BC10-E7D4E731C540}" presName="bkgdShape" presStyleLbl="node1" presStyleIdx="2" presStyleCnt="4"/>
      <dgm:spPr/>
    </dgm:pt>
    <dgm:pt modelId="{9C55C541-9165-406C-9D87-78652FB506E1}" type="pres">
      <dgm:prSet presAssocID="{D1C32C3D-FD94-4C1C-BC10-E7D4E731C540}" presName="nodeTx" presStyleLbl="node1" presStyleIdx="2" presStyleCnt="4">
        <dgm:presLayoutVars>
          <dgm:bulletEnabled val="1"/>
        </dgm:presLayoutVars>
      </dgm:prSet>
      <dgm:spPr/>
    </dgm:pt>
    <dgm:pt modelId="{E285FDAF-064C-431F-8C91-C15D47AF8B5F}" type="pres">
      <dgm:prSet presAssocID="{D1C32C3D-FD94-4C1C-BC10-E7D4E731C540}" presName="invisiNode" presStyleLbl="node1" presStyleIdx="2" presStyleCnt="4"/>
      <dgm:spPr/>
    </dgm:pt>
    <dgm:pt modelId="{AD5140C1-9BB6-4E5C-800B-7D38B52AAE73}" type="pres">
      <dgm:prSet presAssocID="{D1C32C3D-FD94-4C1C-BC10-E7D4E731C540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A1751AEA-AA9B-438D-8CD9-85594791A8D2}" type="pres">
      <dgm:prSet presAssocID="{A96D24E5-34D5-4659-9206-D693C19A86E0}" presName="sibTrans" presStyleLbl="sibTrans2D1" presStyleIdx="0" presStyleCnt="0"/>
      <dgm:spPr/>
    </dgm:pt>
    <dgm:pt modelId="{0F1F0B3C-534F-4C04-A934-7B3138C4859F}" type="pres">
      <dgm:prSet presAssocID="{18D6E5BE-69A8-4A70-8F15-A30D01C92BCC}" presName="compNode" presStyleCnt="0"/>
      <dgm:spPr/>
    </dgm:pt>
    <dgm:pt modelId="{5580D3A9-6AFB-4CAE-A30C-C1B9ACF07B42}" type="pres">
      <dgm:prSet presAssocID="{18D6E5BE-69A8-4A70-8F15-A30D01C92BCC}" presName="bkgdShape" presStyleLbl="node1" presStyleIdx="3" presStyleCnt="4"/>
      <dgm:spPr/>
    </dgm:pt>
    <dgm:pt modelId="{7C8CA1D3-5CCD-4870-8DBE-6C19AA39FDAD}" type="pres">
      <dgm:prSet presAssocID="{18D6E5BE-69A8-4A70-8F15-A30D01C92BCC}" presName="nodeTx" presStyleLbl="node1" presStyleIdx="3" presStyleCnt="4">
        <dgm:presLayoutVars>
          <dgm:bulletEnabled val="1"/>
        </dgm:presLayoutVars>
      </dgm:prSet>
      <dgm:spPr/>
    </dgm:pt>
    <dgm:pt modelId="{D486D61A-F3B2-431D-99AF-4658C0E9408F}" type="pres">
      <dgm:prSet presAssocID="{18D6E5BE-69A8-4A70-8F15-A30D01C92BCC}" presName="invisiNode" presStyleLbl="node1" presStyleIdx="3" presStyleCnt="4"/>
      <dgm:spPr/>
    </dgm:pt>
    <dgm:pt modelId="{509403A4-6B53-4A22-9DDB-BD450B7DC031}" type="pres">
      <dgm:prSet presAssocID="{18D6E5BE-69A8-4A70-8F15-A30D01C92BCC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</dgm:ptLst>
  <dgm:cxnLst>
    <dgm:cxn modelId="{8A4B5606-73D1-4194-B3CB-130CFEF73FF0}" type="presOf" srcId="{18D6E5BE-69A8-4A70-8F15-A30D01C92BCC}" destId="{7C8CA1D3-5CCD-4870-8DBE-6C19AA39FDAD}" srcOrd="1" destOrd="0" presId="urn:microsoft.com/office/officeart/2005/8/layout/hList7"/>
    <dgm:cxn modelId="{A4DE3212-ADC3-4DA8-940A-ECF8355CD279}" srcId="{73F58B61-76FE-44A1-9DAF-8A533D5C56DF}" destId="{0AEF2338-4BEA-4D61-80D9-0EB60C06523A}" srcOrd="0" destOrd="0" parTransId="{23CF184D-5681-40B7-BA9B-63CAC535211F}" sibTransId="{749B3D40-FB5B-4510-B94D-3A6035A43852}"/>
    <dgm:cxn modelId="{4A042417-2DA2-4BC9-B596-A9057C018D2F}" type="presOf" srcId="{FB03DA2C-A585-4D99-BA7E-087EC1D586B4}" destId="{C347479A-45FF-4D7C-B69B-88B0F8219B1B}" srcOrd="0" destOrd="0" presId="urn:microsoft.com/office/officeart/2005/8/layout/hList7"/>
    <dgm:cxn modelId="{4D80962A-49AA-438E-8357-CFACEB4744AA}" type="presOf" srcId="{CF2E5696-E060-4810-AE0C-CF40B03D8145}" destId="{5580D3A9-6AFB-4CAE-A30C-C1B9ACF07B42}" srcOrd="0" destOrd="1" presId="urn:microsoft.com/office/officeart/2005/8/layout/hList7"/>
    <dgm:cxn modelId="{5F3C482D-66AE-424E-9A48-1280EE1ADF22}" type="presOf" srcId="{6232895A-F691-48C0-916A-D6452EADEAFA}" destId="{9C55C541-9165-406C-9D87-78652FB506E1}" srcOrd="1" destOrd="1" presId="urn:microsoft.com/office/officeart/2005/8/layout/hList7"/>
    <dgm:cxn modelId="{64599637-8DF8-4D07-97FE-A3F4E51819FB}" type="presOf" srcId="{EC0BD862-8CB4-4245-B924-BA93D8F6B187}" destId="{645AB0D8-851F-4178-8906-AEB41313EB34}" srcOrd="0" destOrd="0" presId="urn:microsoft.com/office/officeart/2005/8/layout/hList7"/>
    <dgm:cxn modelId="{AE8D2D5D-75C3-4086-9F1A-4439875BBF8E}" type="presOf" srcId="{D1C32C3D-FD94-4C1C-BC10-E7D4E731C540}" destId="{9C55C541-9165-406C-9D87-78652FB506E1}" srcOrd="1" destOrd="0" presId="urn:microsoft.com/office/officeart/2005/8/layout/hList7"/>
    <dgm:cxn modelId="{6997E45F-942A-428F-BC46-60F9016C7049}" type="presOf" srcId="{18D6E5BE-69A8-4A70-8F15-A30D01C92BCC}" destId="{5580D3A9-6AFB-4CAE-A30C-C1B9ACF07B42}" srcOrd="0" destOrd="0" presId="urn:microsoft.com/office/officeart/2005/8/layout/hList7"/>
    <dgm:cxn modelId="{0FC4B446-47CB-4471-A931-9689BD4C1AD6}" type="presOf" srcId="{CF2E5696-E060-4810-AE0C-CF40B03D8145}" destId="{7C8CA1D3-5CCD-4870-8DBE-6C19AA39FDAD}" srcOrd="1" destOrd="1" presId="urn:microsoft.com/office/officeart/2005/8/layout/hList7"/>
    <dgm:cxn modelId="{88C97747-049E-4AF1-9F24-20FC93C3A910}" type="presOf" srcId="{0030C997-FB63-48D1-9200-19AAD4F3BDBD}" destId="{5A946A18-1F7A-44D7-8262-875C5882CB92}" srcOrd="0" destOrd="0" presId="urn:microsoft.com/office/officeart/2005/8/layout/hList7"/>
    <dgm:cxn modelId="{D2D11850-C56E-4AF3-B278-CCB26BE7AD2B}" srcId="{0030C997-FB63-48D1-9200-19AAD4F3BDBD}" destId="{D1C32C3D-FD94-4C1C-BC10-E7D4E731C540}" srcOrd="2" destOrd="0" parTransId="{B15BCA80-6CD5-49E3-A6B9-D841121C772D}" sibTransId="{A96D24E5-34D5-4659-9206-D693C19A86E0}"/>
    <dgm:cxn modelId="{CEC0F850-9201-423A-ADB4-3D2B459A7A40}" type="presOf" srcId="{73F58B61-76FE-44A1-9DAF-8A533D5C56DF}" destId="{0747520C-3B47-4331-B220-E8C988A6A31E}" srcOrd="0" destOrd="0" presId="urn:microsoft.com/office/officeart/2005/8/layout/hList7"/>
    <dgm:cxn modelId="{201DD076-C361-4610-B7D3-52766B995350}" srcId="{FB03DA2C-A585-4D99-BA7E-087EC1D586B4}" destId="{ACAB8B6C-1689-4158-A489-BDB0620A3D68}" srcOrd="0" destOrd="0" parTransId="{A8B69BFF-229E-4234-9DE5-F2F703751F07}" sibTransId="{977FF8AA-F3CC-4C84-A10F-1EBACCA6F53F}"/>
    <dgm:cxn modelId="{FF314677-BECE-488A-A35B-62DE32FE7A27}" type="presOf" srcId="{D1C32C3D-FD94-4C1C-BC10-E7D4E731C540}" destId="{BDBD78EE-F478-4BF3-B4AC-87A4E94DAD6D}" srcOrd="0" destOrd="0" presId="urn:microsoft.com/office/officeart/2005/8/layout/hList7"/>
    <dgm:cxn modelId="{825A6158-EDFB-4A3D-9C88-E5F4E33022B1}" srcId="{0030C997-FB63-48D1-9200-19AAD4F3BDBD}" destId="{FB03DA2C-A585-4D99-BA7E-087EC1D586B4}" srcOrd="1" destOrd="0" parTransId="{D49C7696-70CD-47D0-B0D6-6C0885D8F470}" sibTransId="{D683853B-8133-45B1-8D59-EC34CDC7E0A5}"/>
    <dgm:cxn modelId="{3D840D7B-7D79-4864-829D-697F6CE5AA30}" type="presOf" srcId="{FB03DA2C-A585-4D99-BA7E-087EC1D586B4}" destId="{D2321C07-8472-4813-8B2A-07928DB0ACB1}" srcOrd="1" destOrd="0" presId="urn:microsoft.com/office/officeart/2005/8/layout/hList7"/>
    <dgm:cxn modelId="{29F4FA7B-40FE-45A8-B1F3-CB45205E3C6B}" type="presOf" srcId="{0AEF2338-4BEA-4D61-80D9-0EB60C06523A}" destId="{3293BC15-B418-447F-AA7C-59C429CACD2A}" srcOrd="1" destOrd="1" presId="urn:microsoft.com/office/officeart/2005/8/layout/hList7"/>
    <dgm:cxn modelId="{07638C80-8893-48F6-A9AD-6B97128A868C}" type="presOf" srcId="{A96D24E5-34D5-4659-9206-D693C19A86E0}" destId="{A1751AEA-AA9B-438D-8CD9-85594791A8D2}" srcOrd="0" destOrd="0" presId="urn:microsoft.com/office/officeart/2005/8/layout/hList7"/>
    <dgm:cxn modelId="{C46E0BAF-4D24-44F6-A1A2-672799D8DF8E}" srcId="{D1C32C3D-FD94-4C1C-BC10-E7D4E731C540}" destId="{6232895A-F691-48C0-916A-D6452EADEAFA}" srcOrd="0" destOrd="0" parTransId="{CD2A6285-6A32-4873-9927-C982488E9391}" sibTransId="{9128F289-90A4-4DE0-BCCD-12C1F892E62C}"/>
    <dgm:cxn modelId="{959368B1-9EA6-4F59-950E-AA1BD85B28C6}" type="presOf" srcId="{ACAB8B6C-1689-4158-A489-BDB0620A3D68}" destId="{D2321C07-8472-4813-8B2A-07928DB0ACB1}" srcOrd="1" destOrd="1" presId="urn:microsoft.com/office/officeart/2005/8/layout/hList7"/>
    <dgm:cxn modelId="{95499AB7-9186-495F-BBF6-8664CE82FC9E}" type="presOf" srcId="{D683853B-8133-45B1-8D59-EC34CDC7E0A5}" destId="{3DD4BB99-FFDA-4F3E-8820-AD8D6D984959}" srcOrd="0" destOrd="0" presId="urn:microsoft.com/office/officeart/2005/8/layout/hList7"/>
    <dgm:cxn modelId="{EE25AFC2-D72E-40C0-ACFA-637D796080CD}" srcId="{0030C997-FB63-48D1-9200-19AAD4F3BDBD}" destId="{18D6E5BE-69A8-4A70-8F15-A30D01C92BCC}" srcOrd="3" destOrd="0" parTransId="{E55E0633-A56D-4E6F-A010-AF35B192AC17}" sibTransId="{0BE2AE53-9332-42F6-90A7-C569896B78DB}"/>
    <dgm:cxn modelId="{5919B1C2-A59E-460C-97A6-418DCADD50C4}" srcId="{0030C997-FB63-48D1-9200-19AAD4F3BDBD}" destId="{73F58B61-76FE-44A1-9DAF-8A533D5C56DF}" srcOrd="0" destOrd="0" parTransId="{6D779599-D04D-4A86-8AE3-A3B86C7091B2}" sibTransId="{EC0BD862-8CB4-4245-B924-BA93D8F6B187}"/>
    <dgm:cxn modelId="{CA2B50C8-B14A-4EE6-90C9-4BF73FE18E56}" type="presOf" srcId="{73F58B61-76FE-44A1-9DAF-8A533D5C56DF}" destId="{3293BC15-B418-447F-AA7C-59C429CACD2A}" srcOrd="1" destOrd="0" presId="urn:microsoft.com/office/officeart/2005/8/layout/hList7"/>
    <dgm:cxn modelId="{F4D527E0-4DA7-4CB2-B5D0-9C1F1FF682B9}" type="presOf" srcId="{0AEF2338-4BEA-4D61-80D9-0EB60C06523A}" destId="{0747520C-3B47-4331-B220-E8C988A6A31E}" srcOrd="0" destOrd="1" presId="urn:microsoft.com/office/officeart/2005/8/layout/hList7"/>
    <dgm:cxn modelId="{CA39D3E4-91FE-4072-AAB4-ACBAABF1F468}" srcId="{18D6E5BE-69A8-4A70-8F15-A30D01C92BCC}" destId="{CF2E5696-E060-4810-AE0C-CF40B03D8145}" srcOrd="0" destOrd="0" parTransId="{F4E2F86F-0977-4146-85BF-54DFF682E705}" sibTransId="{1C213DF1-545A-4F3B-85B1-A2ABAB2F074B}"/>
    <dgm:cxn modelId="{362649E7-22D6-4C6C-B6CB-E7F4636E1538}" type="presOf" srcId="{6232895A-F691-48C0-916A-D6452EADEAFA}" destId="{BDBD78EE-F478-4BF3-B4AC-87A4E94DAD6D}" srcOrd="0" destOrd="1" presId="urn:microsoft.com/office/officeart/2005/8/layout/hList7"/>
    <dgm:cxn modelId="{B5DD0CF0-8043-40D1-81FE-CA38A16875B9}" type="presOf" srcId="{ACAB8B6C-1689-4158-A489-BDB0620A3D68}" destId="{C347479A-45FF-4D7C-B69B-88B0F8219B1B}" srcOrd="0" destOrd="1" presId="urn:microsoft.com/office/officeart/2005/8/layout/hList7"/>
    <dgm:cxn modelId="{8B35C4B2-E521-4FA5-A60D-676697D62F4B}" type="presParOf" srcId="{5A946A18-1F7A-44D7-8262-875C5882CB92}" destId="{872D1990-9484-4C72-BD87-CFDA7509039A}" srcOrd="0" destOrd="0" presId="urn:microsoft.com/office/officeart/2005/8/layout/hList7"/>
    <dgm:cxn modelId="{51878EF6-DBE1-477E-9CAF-9D38B7280E96}" type="presParOf" srcId="{5A946A18-1F7A-44D7-8262-875C5882CB92}" destId="{FBE1391A-1C7D-44D5-B4F2-29EF3F7AE750}" srcOrd="1" destOrd="0" presId="urn:microsoft.com/office/officeart/2005/8/layout/hList7"/>
    <dgm:cxn modelId="{5283EBE2-3B45-4884-9B29-6CEFF4B6F766}" type="presParOf" srcId="{FBE1391A-1C7D-44D5-B4F2-29EF3F7AE750}" destId="{2885EFF1-CAB2-434F-BFDF-1BA210C5E0A8}" srcOrd="0" destOrd="0" presId="urn:microsoft.com/office/officeart/2005/8/layout/hList7"/>
    <dgm:cxn modelId="{A3F1F5F0-53D7-43F2-A167-5EC97F0798DA}" type="presParOf" srcId="{2885EFF1-CAB2-434F-BFDF-1BA210C5E0A8}" destId="{0747520C-3B47-4331-B220-E8C988A6A31E}" srcOrd="0" destOrd="0" presId="urn:microsoft.com/office/officeart/2005/8/layout/hList7"/>
    <dgm:cxn modelId="{529F6609-41C3-4CF5-AE72-58653A614879}" type="presParOf" srcId="{2885EFF1-CAB2-434F-BFDF-1BA210C5E0A8}" destId="{3293BC15-B418-447F-AA7C-59C429CACD2A}" srcOrd="1" destOrd="0" presId="urn:microsoft.com/office/officeart/2005/8/layout/hList7"/>
    <dgm:cxn modelId="{AACE0A42-C699-499C-BF20-0D224774CD1E}" type="presParOf" srcId="{2885EFF1-CAB2-434F-BFDF-1BA210C5E0A8}" destId="{C4CF22A1-BEFE-4360-9904-59976714D9ED}" srcOrd="2" destOrd="0" presId="urn:microsoft.com/office/officeart/2005/8/layout/hList7"/>
    <dgm:cxn modelId="{08A1113F-4E50-4A7D-AB54-7E9CEAC1FF75}" type="presParOf" srcId="{2885EFF1-CAB2-434F-BFDF-1BA210C5E0A8}" destId="{0A189D52-86C5-4DF2-B6F0-77D066F819B4}" srcOrd="3" destOrd="0" presId="urn:microsoft.com/office/officeart/2005/8/layout/hList7"/>
    <dgm:cxn modelId="{398414B9-77F2-4276-A98B-361A73BBEBF0}" type="presParOf" srcId="{FBE1391A-1C7D-44D5-B4F2-29EF3F7AE750}" destId="{645AB0D8-851F-4178-8906-AEB41313EB34}" srcOrd="1" destOrd="0" presId="urn:microsoft.com/office/officeart/2005/8/layout/hList7"/>
    <dgm:cxn modelId="{9C3F8CDF-604D-400F-9C2E-34F7EABD3AB8}" type="presParOf" srcId="{FBE1391A-1C7D-44D5-B4F2-29EF3F7AE750}" destId="{0FD23F3E-3B96-4509-8FF2-BC3FEEC2C182}" srcOrd="2" destOrd="0" presId="urn:microsoft.com/office/officeart/2005/8/layout/hList7"/>
    <dgm:cxn modelId="{838D4171-A283-4E65-96CC-CA455599674F}" type="presParOf" srcId="{0FD23F3E-3B96-4509-8FF2-BC3FEEC2C182}" destId="{C347479A-45FF-4D7C-B69B-88B0F8219B1B}" srcOrd="0" destOrd="0" presId="urn:microsoft.com/office/officeart/2005/8/layout/hList7"/>
    <dgm:cxn modelId="{2A5F2099-EDDF-465A-9001-690268D8174E}" type="presParOf" srcId="{0FD23F3E-3B96-4509-8FF2-BC3FEEC2C182}" destId="{D2321C07-8472-4813-8B2A-07928DB0ACB1}" srcOrd="1" destOrd="0" presId="urn:microsoft.com/office/officeart/2005/8/layout/hList7"/>
    <dgm:cxn modelId="{681FD5B7-EC51-438C-9AC8-23022D04A100}" type="presParOf" srcId="{0FD23F3E-3B96-4509-8FF2-BC3FEEC2C182}" destId="{B685C29B-FD8B-4123-98EE-A07E049C649F}" srcOrd="2" destOrd="0" presId="urn:microsoft.com/office/officeart/2005/8/layout/hList7"/>
    <dgm:cxn modelId="{4267B4B4-1020-41F4-9772-A367F9D1BD50}" type="presParOf" srcId="{0FD23F3E-3B96-4509-8FF2-BC3FEEC2C182}" destId="{F2AA873F-B94D-492A-96FD-9FF3D386C877}" srcOrd="3" destOrd="0" presId="urn:microsoft.com/office/officeart/2005/8/layout/hList7"/>
    <dgm:cxn modelId="{583B8F7B-989C-4B95-9D0C-90C828405B69}" type="presParOf" srcId="{FBE1391A-1C7D-44D5-B4F2-29EF3F7AE750}" destId="{3DD4BB99-FFDA-4F3E-8820-AD8D6D984959}" srcOrd="3" destOrd="0" presId="urn:microsoft.com/office/officeart/2005/8/layout/hList7"/>
    <dgm:cxn modelId="{314681D6-9FCF-4A38-B83C-48385BC8D23B}" type="presParOf" srcId="{FBE1391A-1C7D-44D5-B4F2-29EF3F7AE750}" destId="{09074CDA-1C86-4B81-B830-97B7FE8D8CDD}" srcOrd="4" destOrd="0" presId="urn:microsoft.com/office/officeart/2005/8/layout/hList7"/>
    <dgm:cxn modelId="{7D368735-ED73-4462-A1B5-F3CB407D9447}" type="presParOf" srcId="{09074CDA-1C86-4B81-B830-97B7FE8D8CDD}" destId="{BDBD78EE-F478-4BF3-B4AC-87A4E94DAD6D}" srcOrd="0" destOrd="0" presId="urn:microsoft.com/office/officeart/2005/8/layout/hList7"/>
    <dgm:cxn modelId="{2D1A9D18-0C65-437F-B589-C25F4B4A8EE3}" type="presParOf" srcId="{09074CDA-1C86-4B81-B830-97B7FE8D8CDD}" destId="{9C55C541-9165-406C-9D87-78652FB506E1}" srcOrd="1" destOrd="0" presId="urn:microsoft.com/office/officeart/2005/8/layout/hList7"/>
    <dgm:cxn modelId="{AF5541ED-04B8-4330-83D6-60FC72593AD1}" type="presParOf" srcId="{09074CDA-1C86-4B81-B830-97B7FE8D8CDD}" destId="{E285FDAF-064C-431F-8C91-C15D47AF8B5F}" srcOrd="2" destOrd="0" presId="urn:microsoft.com/office/officeart/2005/8/layout/hList7"/>
    <dgm:cxn modelId="{99C9E575-8FE8-4B8E-90A4-C74C1EE062D3}" type="presParOf" srcId="{09074CDA-1C86-4B81-B830-97B7FE8D8CDD}" destId="{AD5140C1-9BB6-4E5C-800B-7D38B52AAE73}" srcOrd="3" destOrd="0" presId="urn:microsoft.com/office/officeart/2005/8/layout/hList7"/>
    <dgm:cxn modelId="{A306D317-5356-43F8-A7E1-AFDFD98AA524}" type="presParOf" srcId="{FBE1391A-1C7D-44D5-B4F2-29EF3F7AE750}" destId="{A1751AEA-AA9B-438D-8CD9-85594791A8D2}" srcOrd="5" destOrd="0" presId="urn:microsoft.com/office/officeart/2005/8/layout/hList7"/>
    <dgm:cxn modelId="{9BA4F1C8-F000-4B49-9198-ABAE4A7B8FC7}" type="presParOf" srcId="{FBE1391A-1C7D-44D5-B4F2-29EF3F7AE750}" destId="{0F1F0B3C-534F-4C04-A934-7B3138C4859F}" srcOrd="6" destOrd="0" presId="urn:microsoft.com/office/officeart/2005/8/layout/hList7"/>
    <dgm:cxn modelId="{7E1EBD15-2E4A-4129-AA12-DCD6C152B4CA}" type="presParOf" srcId="{0F1F0B3C-534F-4C04-A934-7B3138C4859F}" destId="{5580D3A9-6AFB-4CAE-A30C-C1B9ACF07B42}" srcOrd="0" destOrd="0" presId="urn:microsoft.com/office/officeart/2005/8/layout/hList7"/>
    <dgm:cxn modelId="{D3F865B1-9284-428D-8300-8D38011193D5}" type="presParOf" srcId="{0F1F0B3C-534F-4C04-A934-7B3138C4859F}" destId="{7C8CA1D3-5CCD-4870-8DBE-6C19AA39FDAD}" srcOrd="1" destOrd="0" presId="urn:microsoft.com/office/officeart/2005/8/layout/hList7"/>
    <dgm:cxn modelId="{63E18EAB-404D-47B3-BDB8-B69D3DA58FEB}" type="presParOf" srcId="{0F1F0B3C-534F-4C04-A934-7B3138C4859F}" destId="{D486D61A-F3B2-431D-99AF-4658C0E9408F}" srcOrd="2" destOrd="0" presId="urn:microsoft.com/office/officeart/2005/8/layout/hList7"/>
    <dgm:cxn modelId="{694E99E0-1EC9-4B02-A2C9-47C61F9DB9C1}" type="presParOf" srcId="{0F1F0B3C-534F-4C04-A934-7B3138C4859F}" destId="{509403A4-6B53-4A22-9DDB-BD450B7DC03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47520C-3B47-4331-B220-E8C988A6A31E}">
      <dsp:nvSpPr>
        <dsp:cNvPr id="0" name=""/>
        <dsp:cNvSpPr/>
      </dsp:nvSpPr>
      <dsp:spPr>
        <a:xfrm>
          <a:off x="1516" y="0"/>
          <a:ext cx="1589676" cy="37035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1"/>
              </a:solidFill>
            </a:rPr>
            <a:t>1ère </a:t>
          </a:r>
          <a:r>
            <a:rPr lang="fr-FR" sz="1400" b="1" kern="1200" noProof="0" dirty="0">
              <a:solidFill>
                <a:schemeClr val="accent1"/>
              </a:solidFill>
            </a:rPr>
            <a:t>révolution 1765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noProof="0" dirty="0">
              <a:latin typeface="Adobe Devanagari" panose="02040503050201020203" pitchFamily="18" charset="0"/>
              <a:cs typeface="Adobe Devanagari" panose="02040503050201020203" pitchFamily="18" charset="0"/>
            </a:rPr>
            <a:t>La production mécanique</a:t>
          </a:r>
        </a:p>
      </dsp:txBody>
      <dsp:txXfrm>
        <a:off x="1516" y="1481400"/>
        <a:ext cx="1589676" cy="1481400"/>
      </dsp:txXfrm>
    </dsp:sp>
    <dsp:sp modelId="{0A189D52-86C5-4DF2-B6F0-77D066F819B4}">
      <dsp:nvSpPr>
        <dsp:cNvPr id="0" name=""/>
        <dsp:cNvSpPr/>
      </dsp:nvSpPr>
      <dsp:spPr>
        <a:xfrm>
          <a:off x="179722" y="222210"/>
          <a:ext cx="1233265" cy="123326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347479A-45FF-4D7C-B69B-88B0F8219B1B}">
      <dsp:nvSpPr>
        <dsp:cNvPr id="0" name=""/>
        <dsp:cNvSpPr/>
      </dsp:nvSpPr>
      <dsp:spPr>
        <a:xfrm>
          <a:off x="1638883" y="0"/>
          <a:ext cx="1589676" cy="37035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1"/>
              </a:solidFill>
            </a:rPr>
            <a:t>2ème </a:t>
          </a:r>
          <a:r>
            <a:rPr lang="fr-FR" sz="1400" b="1" kern="1200" noProof="0" dirty="0">
              <a:solidFill>
                <a:schemeClr val="accent1"/>
              </a:solidFill>
            </a:rPr>
            <a:t>révolution 1870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dobe Devanagari" panose="02040503050201020203" pitchFamily="18" charset="0"/>
              <a:cs typeface="Adobe Devanagari" panose="02040503050201020203" pitchFamily="18" charset="0"/>
            </a:rPr>
            <a:t>La production de masse</a:t>
          </a:r>
        </a:p>
      </dsp:txBody>
      <dsp:txXfrm>
        <a:off x="1638883" y="1481400"/>
        <a:ext cx="1589676" cy="1481400"/>
      </dsp:txXfrm>
    </dsp:sp>
    <dsp:sp modelId="{F2AA873F-B94D-492A-96FD-9FF3D386C877}">
      <dsp:nvSpPr>
        <dsp:cNvPr id="0" name=""/>
        <dsp:cNvSpPr/>
      </dsp:nvSpPr>
      <dsp:spPr>
        <a:xfrm>
          <a:off x="1817089" y="222210"/>
          <a:ext cx="1233265" cy="123326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DBD78EE-F478-4BF3-B4AC-87A4E94DAD6D}">
      <dsp:nvSpPr>
        <dsp:cNvPr id="0" name=""/>
        <dsp:cNvSpPr/>
      </dsp:nvSpPr>
      <dsp:spPr>
        <a:xfrm>
          <a:off x="3276250" y="0"/>
          <a:ext cx="1589676" cy="37035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1"/>
              </a:solidFill>
            </a:rPr>
            <a:t>3ème </a:t>
          </a:r>
          <a:r>
            <a:rPr lang="fr-FR" sz="1400" b="1" kern="1200" noProof="0" dirty="0">
              <a:solidFill>
                <a:schemeClr val="accent1"/>
              </a:solidFill>
            </a:rPr>
            <a:t>révolution 1969</a:t>
          </a:r>
          <a:endParaRPr lang="en-US" sz="14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dobe Devanagari" panose="02040503050201020203" pitchFamily="18" charset="0"/>
              <a:cs typeface="Adobe Devanagari" panose="02040503050201020203" pitchFamily="18" charset="0"/>
            </a:rPr>
            <a:t>La production automatisée</a:t>
          </a:r>
        </a:p>
      </dsp:txBody>
      <dsp:txXfrm>
        <a:off x="3276250" y="1481400"/>
        <a:ext cx="1589676" cy="1481400"/>
      </dsp:txXfrm>
    </dsp:sp>
    <dsp:sp modelId="{AD5140C1-9BB6-4E5C-800B-7D38B52AAE73}">
      <dsp:nvSpPr>
        <dsp:cNvPr id="0" name=""/>
        <dsp:cNvSpPr/>
      </dsp:nvSpPr>
      <dsp:spPr>
        <a:xfrm>
          <a:off x="3454456" y="222210"/>
          <a:ext cx="1233265" cy="123326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580D3A9-6AFB-4CAE-A30C-C1B9ACF07B42}">
      <dsp:nvSpPr>
        <dsp:cNvPr id="0" name=""/>
        <dsp:cNvSpPr/>
      </dsp:nvSpPr>
      <dsp:spPr>
        <a:xfrm>
          <a:off x="4913617" y="0"/>
          <a:ext cx="1589676" cy="37035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accent1"/>
              </a:solidFill>
            </a:rPr>
            <a:t>4ème </a:t>
          </a:r>
          <a:r>
            <a:rPr lang="fr-FR" sz="1400" b="1" kern="1200" noProof="0" dirty="0">
              <a:solidFill>
                <a:schemeClr val="accent1"/>
              </a:solidFill>
            </a:rPr>
            <a:t>révolution 2021</a:t>
          </a:r>
          <a:endParaRPr lang="en-US" sz="14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dobe Devanagari" panose="02040503050201020203" pitchFamily="18" charset="0"/>
              <a:cs typeface="Adobe Devanagari" panose="02040503050201020203" pitchFamily="18" charset="0"/>
            </a:rPr>
            <a:t>Nouvelles technologies</a:t>
          </a:r>
        </a:p>
      </dsp:txBody>
      <dsp:txXfrm>
        <a:off x="4913617" y="1481400"/>
        <a:ext cx="1589676" cy="1481400"/>
      </dsp:txXfrm>
    </dsp:sp>
    <dsp:sp modelId="{509403A4-6B53-4A22-9DDB-BD450B7DC031}">
      <dsp:nvSpPr>
        <dsp:cNvPr id="0" name=""/>
        <dsp:cNvSpPr/>
      </dsp:nvSpPr>
      <dsp:spPr>
        <a:xfrm>
          <a:off x="5091823" y="222210"/>
          <a:ext cx="1233265" cy="123326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381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72D1990-9484-4C72-BD87-CFDA7509039A}">
      <dsp:nvSpPr>
        <dsp:cNvPr id="0" name=""/>
        <dsp:cNvSpPr/>
      </dsp:nvSpPr>
      <dsp:spPr>
        <a:xfrm>
          <a:off x="260192" y="2962800"/>
          <a:ext cx="5984426" cy="555525"/>
        </a:xfrm>
        <a:prstGeom prst="leftRightArrow">
          <a:avLst/>
        </a:prstGeom>
        <a:solidFill>
          <a:srgbClr val="59A8B2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98a5c86e6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98a5c86e66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857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98a5c86e6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98a5c86e66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4122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98a5c86e66_4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98a5c86e66_4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5858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Proactivite</a:t>
            </a:r>
            <a:r>
              <a:rPr lang="fr-FR" dirty="0"/>
              <a:t> : Identification et </a:t>
            </a:r>
            <a:r>
              <a:rPr lang="fr-FR" dirty="0" err="1"/>
              <a:t>resolution</a:t>
            </a:r>
            <a:r>
              <a:rPr lang="fr-FR" dirty="0"/>
              <a:t> </a:t>
            </a:r>
            <a:r>
              <a:rPr lang="fr-FR" dirty="0" err="1"/>
              <a:t>predictive</a:t>
            </a:r>
            <a:r>
              <a:rPr lang="fr-FR" dirty="0"/>
              <a:t> des anomalies</a:t>
            </a:r>
          </a:p>
        </p:txBody>
      </p:sp>
    </p:spTree>
    <p:extLst>
      <p:ext uri="{BB962C8B-B14F-4D97-AF65-F5344CB8AC3E}">
        <p14:creationId xmlns:p14="http://schemas.microsoft.com/office/powerpoint/2010/main" val="71821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COBOT Collaborative Robot &gt; Combiner </a:t>
            </a:r>
            <a:r>
              <a:rPr lang="fr-FR" dirty="0" err="1"/>
              <a:t>lq</a:t>
            </a:r>
            <a:r>
              <a:rPr lang="fr-FR" dirty="0"/>
              <a:t> </a:t>
            </a:r>
            <a:r>
              <a:rPr lang="fr-FR" dirty="0" err="1"/>
              <a:t>creativite</a:t>
            </a:r>
            <a:r>
              <a:rPr lang="fr-FR" dirty="0"/>
              <a:t> de </a:t>
            </a:r>
            <a:r>
              <a:rPr lang="fr-FR" dirty="0" err="1"/>
              <a:t>lhoe</a:t>
            </a:r>
            <a:r>
              <a:rPr lang="fr-FR" dirty="0"/>
              <a:t> a la </a:t>
            </a:r>
            <a:r>
              <a:rPr lang="fr-FR" dirty="0" err="1"/>
              <a:t>precision</a:t>
            </a:r>
            <a:r>
              <a:rPr lang="fr-FR" dirty="0"/>
              <a:t> et </a:t>
            </a:r>
            <a:r>
              <a:rPr lang="fr-FR" dirty="0" err="1"/>
              <a:t>lq</a:t>
            </a:r>
            <a:r>
              <a:rPr lang="fr-FR" dirty="0"/>
              <a:t> vitesse </a:t>
            </a:r>
            <a:r>
              <a:rPr lang="fr-FR" dirty="0" err="1"/>
              <a:t>dexecution</a:t>
            </a:r>
            <a:r>
              <a:rPr lang="fr-FR" dirty="0"/>
              <a:t> du robot</a:t>
            </a:r>
          </a:p>
        </p:txBody>
      </p:sp>
    </p:spTree>
    <p:extLst>
      <p:ext uri="{BB962C8B-B14F-4D97-AF65-F5344CB8AC3E}">
        <p14:creationId xmlns:p14="http://schemas.microsoft.com/office/powerpoint/2010/main" val="453543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opdownload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4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5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microsoft.com/office/2007/relationships/hdphoto" Target="../media/hdphoto8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5.wdp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g"/><Relationship Id="rId5" Type="http://schemas.openxmlformats.org/officeDocument/2006/relationships/image" Target="../media/image16.jfif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 txBox="1"/>
          <p:nvPr/>
        </p:nvSpPr>
        <p:spPr>
          <a:xfrm>
            <a:off x="457200" y="411475"/>
            <a:ext cx="4501376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 dirty="0">
                <a:solidFill>
                  <a:srgbClr val="59A8B2"/>
                </a:solidFill>
                <a:highlight>
                  <a:srgbClr val="FFFFFF"/>
                </a:highlight>
                <a:latin typeface="Adobe Garamond Pro" panose="02020502060506020403" pitchFamily="18" charset="0"/>
                <a:ea typeface="Fira Sans SemiBold"/>
                <a:cs typeface="Fira Sans SemiBold"/>
                <a:sym typeface="Fira Sans SemiBold"/>
              </a:rPr>
              <a:t>INDUSTRIE 4.0</a:t>
            </a:r>
            <a:endParaRPr sz="3600" dirty="0">
              <a:solidFill>
                <a:srgbClr val="59A8B2"/>
              </a:solidFill>
              <a:highlight>
                <a:srgbClr val="FFFFFF"/>
              </a:highlight>
              <a:latin typeface="Adobe Garamond Pro" panose="02020502060506020403" pitchFamily="18" charset="0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239771" y="1998467"/>
            <a:ext cx="4207164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latin typeface="Fira Sans"/>
                <a:ea typeface="Fira Sans"/>
                <a:cs typeface="Fira Sans"/>
                <a:sym typeface="Fira Sans"/>
              </a:rPr>
              <a:t>Sous la direction de :  </a:t>
            </a: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M. Yves ETERNOT</a:t>
            </a:r>
          </a:p>
          <a:p>
            <a:pPr lvl="0"/>
            <a:r>
              <a:rPr lang="fr-FR" b="1" dirty="0">
                <a:latin typeface="Fira Sans"/>
                <a:ea typeface="Fira Sans"/>
                <a:cs typeface="Fira Sans"/>
                <a:sym typeface="Fira Sans"/>
              </a:rPr>
              <a:t>Présenté</a:t>
            </a:r>
            <a:r>
              <a:rPr lang="en-US" b="1" dirty="0">
                <a:latin typeface="Fira Sans"/>
                <a:ea typeface="Fira Sans"/>
                <a:cs typeface="Fira Sans"/>
                <a:sym typeface="Fira Sans"/>
              </a:rPr>
              <a:t> par :  </a:t>
            </a: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BOU SABA Elie et KAYO William</a:t>
            </a:r>
          </a:p>
          <a:p>
            <a:pPr lvl="0"/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		</a:t>
            </a:r>
          </a:p>
          <a:p>
            <a:pPr lvl="0"/>
            <a:endParaRPr lang="en-US" dirty="0">
              <a:latin typeface="Fira Sans"/>
              <a:ea typeface="Fira Sans"/>
              <a:cs typeface="Fira Sans"/>
              <a:sym typeface="Fira Sans"/>
            </a:endParaRPr>
          </a:p>
          <a:p>
            <a:pPr lvl="0"/>
            <a:endParaRPr lang="en-US" dirty="0">
              <a:latin typeface="Fira Sans"/>
              <a:ea typeface="Fira Sans"/>
              <a:cs typeface="Fira Sans"/>
              <a:sym typeface="Fira Sans"/>
            </a:endParaRPr>
          </a:p>
          <a:p>
            <a:pPr lvl="0"/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			</a:t>
            </a:r>
          </a:p>
          <a:p>
            <a:pPr lvl="0"/>
            <a:endParaRPr lang="en-US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1" name="Subtitle 2"/>
          <p:cNvSpPr txBox="1">
            <a:spLocks/>
          </p:cNvSpPr>
          <p:nvPr/>
        </p:nvSpPr>
        <p:spPr>
          <a:xfrm>
            <a:off x="158716" y="2077740"/>
            <a:ext cx="4745421" cy="13885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479634" y="2417862"/>
            <a:ext cx="184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dirty="0"/>
          </a:p>
        </p:txBody>
      </p:sp>
      <p:pic>
        <p:nvPicPr>
          <p:cNvPr id="166" name="Google Shape;91;p22"/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22097"/>
          <a:stretch/>
        </p:blipFill>
        <p:spPr>
          <a:xfrm>
            <a:off x="3130861" y="801706"/>
            <a:ext cx="6013139" cy="434179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65;p13"/>
          <p:cNvSpPr txBox="1"/>
          <p:nvPr/>
        </p:nvSpPr>
        <p:spPr>
          <a:xfrm>
            <a:off x="0" y="2706203"/>
            <a:ext cx="3865906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1" dirty="0"/>
              <a:t>Mercredi 17 </a:t>
            </a:r>
            <a:r>
              <a:rPr lang="en-US" sz="1100" b="1" dirty="0" err="1"/>
              <a:t>Novembre</a:t>
            </a:r>
            <a:r>
              <a:rPr lang="en-US" sz="1100" b="1" dirty="0"/>
              <a:t> 2021</a:t>
            </a:r>
            <a:endParaRPr lang="en-US"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81FD7-A44D-44D0-A576-BFA0FACA80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0"/>
          <p:cNvSpPr/>
          <p:nvPr/>
        </p:nvSpPr>
        <p:spPr>
          <a:xfrm flipH="1">
            <a:off x="457193" y="1609236"/>
            <a:ext cx="3335400" cy="6453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6" name="Google Shape;1046;p40"/>
          <p:cNvSpPr/>
          <p:nvPr/>
        </p:nvSpPr>
        <p:spPr>
          <a:xfrm flipH="1">
            <a:off x="457193" y="2309324"/>
            <a:ext cx="3335400" cy="76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7" name="Google Shape;1047;p40"/>
          <p:cNvSpPr/>
          <p:nvPr/>
        </p:nvSpPr>
        <p:spPr>
          <a:xfrm flipH="1">
            <a:off x="457193" y="3114211"/>
            <a:ext cx="3335400" cy="7686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/>
              <a:t>Les données collectés sont utilisées pour prendre les bonnes décisions visant à améliorer le processus de fabrication tout en réduisant les problèmes pouvant survenir.</a:t>
            </a:r>
            <a:endParaRPr sz="1100" dirty="0"/>
          </a:p>
        </p:txBody>
      </p:sp>
      <p:sp>
        <p:nvSpPr>
          <p:cNvPr id="1049" name="Google Shape;1049;p40"/>
          <p:cNvSpPr/>
          <p:nvPr/>
        </p:nvSpPr>
        <p:spPr>
          <a:xfrm rot="5400000" flipH="1">
            <a:off x="4732313" y="2229902"/>
            <a:ext cx="769289" cy="2537884"/>
          </a:xfrm>
          <a:custGeom>
            <a:avLst/>
            <a:gdLst/>
            <a:ahLst/>
            <a:cxnLst/>
            <a:rect l="l" t="t" r="r" b="b"/>
            <a:pathLst>
              <a:path w="32124" h="105977" extrusionOk="0">
                <a:moveTo>
                  <a:pt x="29255" y="1"/>
                </a:moveTo>
                <a:lnTo>
                  <a:pt x="29255" y="52371"/>
                </a:lnTo>
                <a:cubicBezTo>
                  <a:pt x="29255" y="53706"/>
                  <a:pt x="28588" y="55841"/>
                  <a:pt x="27387" y="56741"/>
                </a:cubicBezTo>
                <a:lnTo>
                  <a:pt x="5038" y="73987"/>
                </a:lnTo>
                <a:cubicBezTo>
                  <a:pt x="2436" y="76022"/>
                  <a:pt x="1" y="78223"/>
                  <a:pt x="1" y="82126"/>
                </a:cubicBezTo>
                <a:lnTo>
                  <a:pt x="1" y="105976"/>
                </a:lnTo>
                <a:lnTo>
                  <a:pt x="32124" y="105976"/>
                </a:lnTo>
                <a:lnTo>
                  <a:pt x="32124" y="78824"/>
                </a:lnTo>
                <a:lnTo>
                  <a:pt x="32124" y="74921"/>
                </a:lnTo>
                <a:lnTo>
                  <a:pt x="32124" y="70684"/>
                </a:lnTo>
                <a:lnTo>
                  <a:pt x="32124" y="69717"/>
                </a:lnTo>
                <a:lnTo>
                  <a:pt x="32124" y="55307"/>
                </a:lnTo>
                <a:lnTo>
                  <a:pt x="32124" y="1"/>
                </a:lnTo>
                <a:lnTo>
                  <a:pt x="29255" y="1"/>
                </a:lnTo>
                <a:close/>
              </a:path>
            </a:pathLst>
          </a:custGeom>
          <a:solidFill>
            <a:srgbClr val="FFA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1" name="Google Shape;1051;p40"/>
          <p:cNvSpPr/>
          <p:nvPr/>
        </p:nvSpPr>
        <p:spPr>
          <a:xfrm rot="5400000" flipH="1">
            <a:off x="4428767" y="1028466"/>
            <a:ext cx="1376383" cy="2537884"/>
          </a:xfrm>
          <a:custGeom>
            <a:avLst/>
            <a:gdLst/>
            <a:ahLst/>
            <a:cxnLst/>
            <a:rect l="l" t="t" r="r" b="b"/>
            <a:pathLst>
              <a:path w="57475" h="105977" extrusionOk="0">
                <a:moveTo>
                  <a:pt x="1" y="1"/>
                </a:moveTo>
                <a:lnTo>
                  <a:pt x="2836" y="1"/>
                </a:lnTo>
                <a:lnTo>
                  <a:pt x="2836" y="52004"/>
                </a:lnTo>
                <a:cubicBezTo>
                  <a:pt x="2836" y="54006"/>
                  <a:pt x="4070" y="55774"/>
                  <a:pt x="5905" y="56508"/>
                </a:cubicBezTo>
                <a:lnTo>
                  <a:pt x="50904" y="74287"/>
                </a:lnTo>
                <a:cubicBezTo>
                  <a:pt x="54606" y="75855"/>
                  <a:pt x="57475" y="79090"/>
                  <a:pt x="57475" y="83861"/>
                </a:cubicBezTo>
                <a:lnTo>
                  <a:pt x="57475" y="105976"/>
                </a:lnTo>
                <a:lnTo>
                  <a:pt x="30556" y="105976"/>
                </a:lnTo>
                <a:lnTo>
                  <a:pt x="30556" y="82126"/>
                </a:lnTo>
                <a:cubicBezTo>
                  <a:pt x="30556" y="78257"/>
                  <a:pt x="28188" y="75821"/>
                  <a:pt x="25519" y="73987"/>
                </a:cubicBezTo>
                <a:lnTo>
                  <a:pt x="2002" y="56741"/>
                </a:lnTo>
                <a:cubicBezTo>
                  <a:pt x="735" y="55841"/>
                  <a:pt x="1" y="53939"/>
                  <a:pt x="1" y="5237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2" name="Google Shape;1052;p40"/>
          <p:cNvSpPr/>
          <p:nvPr/>
        </p:nvSpPr>
        <p:spPr>
          <a:xfrm rot="5400000" flipH="1">
            <a:off x="4732720" y="1415470"/>
            <a:ext cx="768475" cy="2537884"/>
          </a:xfrm>
          <a:custGeom>
            <a:avLst/>
            <a:gdLst/>
            <a:ahLst/>
            <a:cxnLst/>
            <a:rect l="l" t="t" r="r" b="b"/>
            <a:pathLst>
              <a:path w="32090" h="105977" extrusionOk="0">
                <a:moveTo>
                  <a:pt x="2836" y="1"/>
                </a:moveTo>
                <a:lnTo>
                  <a:pt x="2836" y="52371"/>
                </a:lnTo>
                <a:cubicBezTo>
                  <a:pt x="2836" y="53706"/>
                  <a:pt x="3536" y="55841"/>
                  <a:pt x="4704" y="56741"/>
                </a:cubicBezTo>
                <a:lnTo>
                  <a:pt x="27053" y="73987"/>
                </a:lnTo>
                <a:cubicBezTo>
                  <a:pt x="29688" y="76022"/>
                  <a:pt x="32090" y="78223"/>
                  <a:pt x="32090" y="82126"/>
                </a:cubicBezTo>
                <a:lnTo>
                  <a:pt x="32090" y="105976"/>
                </a:lnTo>
                <a:lnTo>
                  <a:pt x="0" y="105976"/>
                </a:lnTo>
                <a:lnTo>
                  <a:pt x="0" y="78824"/>
                </a:lnTo>
                <a:lnTo>
                  <a:pt x="0" y="74921"/>
                </a:lnTo>
                <a:lnTo>
                  <a:pt x="0" y="70684"/>
                </a:lnTo>
                <a:lnTo>
                  <a:pt x="0" y="69717"/>
                </a:lnTo>
                <a:lnTo>
                  <a:pt x="0" y="55307"/>
                </a:lnTo>
                <a:lnTo>
                  <a:pt x="0" y="1"/>
                </a:lnTo>
                <a:lnTo>
                  <a:pt x="283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8" name="Google Shape;1058;p40"/>
          <p:cNvSpPr txBox="1"/>
          <p:nvPr/>
        </p:nvSpPr>
        <p:spPr>
          <a:xfrm>
            <a:off x="443327" y="2400011"/>
            <a:ext cx="2823396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Utilise des appareils, des machines et des systèmes de production connectés pour collecter et partager des données.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0776" y="1680444"/>
            <a:ext cx="461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505" name="TextBox 504"/>
          <p:cNvSpPr txBox="1"/>
          <p:nvPr/>
        </p:nvSpPr>
        <p:spPr>
          <a:xfrm>
            <a:off x="3958497" y="3232732"/>
            <a:ext cx="461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506" name="TextBox 505"/>
          <p:cNvSpPr txBox="1"/>
          <p:nvPr/>
        </p:nvSpPr>
        <p:spPr>
          <a:xfrm>
            <a:off x="3966104" y="2428997"/>
            <a:ext cx="461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49" name="Google Shape;1054;p40"/>
          <p:cNvSpPr txBox="1"/>
          <p:nvPr/>
        </p:nvSpPr>
        <p:spPr>
          <a:xfrm>
            <a:off x="566667" y="1643404"/>
            <a:ext cx="3245594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76ABE24B-2EB9-45C4-9365-3075CBFE6B01}"/>
              </a:ext>
            </a:extLst>
          </p:cNvPr>
          <p:cNvSpPr txBox="1">
            <a:spLocks/>
          </p:cNvSpPr>
          <p:nvPr/>
        </p:nvSpPr>
        <p:spPr>
          <a:xfrm>
            <a:off x="1253944" y="124730"/>
            <a:ext cx="8133896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rgbClr val="406167"/>
                </a:solidFill>
                <a:latin typeface="Adobe Garamond Pro Bold" panose="02020702060506020403" pitchFamily="18" charset="0"/>
              </a:rPr>
              <a:t>Usine intelligente (Smart factory)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00F1B32-A661-4993-8D5E-908F07028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409" y="1960917"/>
            <a:ext cx="3731631" cy="2072788"/>
          </a:xfrm>
          <a:prstGeom prst="rect">
            <a:avLst/>
          </a:prstGeom>
        </p:spPr>
      </p:pic>
      <p:sp>
        <p:nvSpPr>
          <p:cNvPr id="51" name="Google Shape;1056;p40">
            <a:extLst>
              <a:ext uri="{FF2B5EF4-FFF2-40B4-BE49-F238E27FC236}">
                <a16:creationId xmlns:a16="http://schemas.microsoft.com/office/drawing/2014/main" id="{04BB31FD-0822-4AC5-AA61-1D7DFD9731C5}"/>
              </a:ext>
            </a:extLst>
          </p:cNvPr>
          <p:cNvSpPr txBox="1"/>
          <p:nvPr/>
        </p:nvSpPr>
        <p:spPr>
          <a:xfrm>
            <a:off x="457193" y="1660096"/>
            <a:ext cx="3731631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Les usines intelligentes connectent les mondes numérique et physique afin de surveiller</a:t>
            </a:r>
          </a:p>
          <a:p>
            <a:pPr lvl="0"/>
            <a:r>
              <a:rPr lang="fr-FR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l'ensemble du processus de production.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F4FA6B-6353-463A-88AB-6D4872C1C9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37730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618;p19">
            <a:extLst>
              <a:ext uri="{FF2B5EF4-FFF2-40B4-BE49-F238E27FC236}">
                <a16:creationId xmlns:a16="http://schemas.microsoft.com/office/drawing/2014/main" id="{8C5D7800-A563-406C-8825-FF7A65AD3E2E}"/>
              </a:ext>
            </a:extLst>
          </p:cNvPr>
          <p:cNvSpPr txBox="1"/>
          <p:nvPr/>
        </p:nvSpPr>
        <p:spPr>
          <a:xfrm>
            <a:off x="533400" y="1675859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Connectivité</a:t>
            </a:r>
            <a:endParaRPr sz="1500" dirty="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" name="Google Shape;1619;p19">
            <a:extLst>
              <a:ext uri="{FF2B5EF4-FFF2-40B4-BE49-F238E27FC236}">
                <a16:creationId xmlns:a16="http://schemas.microsoft.com/office/drawing/2014/main" id="{8FE25DE7-3038-489B-B70F-C3554EFAC313}"/>
              </a:ext>
            </a:extLst>
          </p:cNvPr>
          <p:cNvSpPr txBox="1"/>
          <p:nvPr/>
        </p:nvSpPr>
        <p:spPr>
          <a:xfrm>
            <a:off x="533400" y="1892210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1200" dirty="0">
                <a:latin typeface="Fira Sans"/>
                <a:ea typeface="Fira Sans"/>
                <a:cs typeface="Fira Sans"/>
                <a:sym typeface="Fira Sans"/>
              </a:rPr>
              <a:t>Récupération de données des équipements d’une manière continu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3" name="Google Shape;1620;p19">
            <a:extLst>
              <a:ext uri="{FF2B5EF4-FFF2-40B4-BE49-F238E27FC236}">
                <a16:creationId xmlns:a16="http://schemas.microsoft.com/office/drawing/2014/main" id="{F966E3B6-69AD-4E2D-AD83-E654987C97E2}"/>
              </a:ext>
            </a:extLst>
          </p:cNvPr>
          <p:cNvSpPr txBox="1"/>
          <p:nvPr/>
        </p:nvSpPr>
        <p:spPr>
          <a:xfrm>
            <a:off x="533409" y="2824396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Optimisation</a:t>
            </a:r>
            <a:endParaRPr sz="1500" dirty="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" name="Google Shape;1621;p19">
            <a:extLst>
              <a:ext uri="{FF2B5EF4-FFF2-40B4-BE49-F238E27FC236}">
                <a16:creationId xmlns:a16="http://schemas.microsoft.com/office/drawing/2014/main" id="{F13D53BC-22DE-4DDD-B85F-34F983442F4F}"/>
              </a:ext>
            </a:extLst>
          </p:cNvPr>
          <p:cNvSpPr txBox="1"/>
          <p:nvPr/>
        </p:nvSpPr>
        <p:spPr>
          <a:xfrm>
            <a:off x="533409" y="3040746"/>
            <a:ext cx="2483220" cy="99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1200" dirty="0">
                <a:latin typeface="Fira Sans"/>
                <a:ea typeface="Fira Sans"/>
                <a:cs typeface="Fira Sans"/>
                <a:sym typeface="Fira Sans"/>
              </a:rPr>
              <a:t>Diminution du coût de production et application d’une production automatisée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</p:txBody>
      </p:sp>
      <p:sp>
        <p:nvSpPr>
          <p:cNvPr id="45" name="Google Shape;1625;p19">
            <a:extLst>
              <a:ext uri="{FF2B5EF4-FFF2-40B4-BE49-F238E27FC236}">
                <a16:creationId xmlns:a16="http://schemas.microsoft.com/office/drawing/2014/main" id="{D81CF9EB-5283-4B18-9A68-A1D24EC8B201}"/>
              </a:ext>
            </a:extLst>
          </p:cNvPr>
          <p:cNvSpPr txBox="1"/>
          <p:nvPr/>
        </p:nvSpPr>
        <p:spPr>
          <a:xfrm>
            <a:off x="5935667" y="1669721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Transparence</a:t>
            </a:r>
            <a:endParaRPr sz="1500" dirty="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" name="Google Shape;1626;p19">
            <a:extLst>
              <a:ext uri="{FF2B5EF4-FFF2-40B4-BE49-F238E27FC236}">
                <a16:creationId xmlns:a16="http://schemas.microsoft.com/office/drawing/2014/main" id="{5CD6F073-3230-40D0-B46A-79E6C2B28DD3}"/>
              </a:ext>
            </a:extLst>
          </p:cNvPr>
          <p:cNvSpPr txBox="1"/>
          <p:nvPr/>
        </p:nvSpPr>
        <p:spPr>
          <a:xfrm>
            <a:off x="6618352" y="1892210"/>
            <a:ext cx="2525647" cy="82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1200" dirty="0">
                <a:latin typeface="Fira Sans"/>
                <a:ea typeface="Fira Sans"/>
                <a:cs typeface="Fira Sans"/>
                <a:sym typeface="Fira Sans"/>
              </a:rPr>
              <a:t>Outils en temps réel pour  soutenir la prise des décisions d’une manière rapide.    </a:t>
            </a:r>
            <a:endParaRPr lang="en-US"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" name="Google Shape;1627;p19">
            <a:extLst>
              <a:ext uri="{FF2B5EF4-FFF2-40B4-BE49-F238E27FC236}">
                <a16:creationId xmlns:a16="http://schemas.microsoft.com/office/drawing/2014/main" id="{03723F09-8106-4181-8806-0675981723B4}"/>
              </a:ext>
            </a:extLst>
          </p:cNvPr>
          <p:cNvSpPr txBox="1"/>
          <p:nvPr/>
        </p:nvSpPr>
        <p:spPr>
          <a:xfrm>
            <a:off x="5367048" y="2824396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Agilité</a:t>
            </a:r>
            <a:endParaRPr sz="1500" dirty="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8" name="Google Shape;1628;p19">
            <a:extLst>
              <a:ext uri="{FF2B5EF4-FFF2-40B4-BE49-F238E27FC236}">
                <a16:creationId xmlns:a16="http://schemas.microsoft.com/office/drawing/2014/main" id="{37540F6E-8C15-4E0E-A4D1-BE4D408D13D1}"/>
              </a:ext>
            </a:extLst>
          </p:cNvPr>
          <p:cNvSpPr txBox="1"/>
          <p:nvPr/>
        </p:nvSpPr>
        <p:spPr>
          <a:xfrm>
            <a:off x="6577507" y="3040747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Planning et changements flexibles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C0AA164-FD82-4F2C-962F-C3701DFDC617}"/>
              </a:ext>
            </a:extLst>
          </p:cNvPr>
          <p:cNvGrpSpPr/>
          <p:nvPr/>
        </p:nvGrpSpPr>
        <p:grpSpPr>
          <a:xfrm>
            <a:off x="2642336" y="1432490"/>
            <a:ext cx="1251303" cy="2455341"/>
            <a:chOff x="2642336" y="1760747"/>
            <a:chExt cx="1251303" cy="2455341"/>
          </a:xfrm>
        </p:grpSpPr>
        <p:sp>
          <p:nvSpPr>
            <p:cNvPr id="50" name="Google Shape;1562;p19">
              <a:extLst>
                <a:ext uri="{FF2B5EF4-FFF2-40B4-BE49-F238E27FC236}">
                  <a16:creationId xmlns:a16="http://schemas.microsoft.com/office/drawing/2014/main" id="{AB2D506A-54A6-412A-89EB-1069325DDF6A}"/>
                </a:ext>
              </a:extLst>
            </p:cNvPr>
            <p:cNvSpPr/>
            <p:nvPr/>
          </p:nvSpPr>
          <p:spPr>
            <a:xfrm>
              <a:off x="3459733" y="2959908"/>
              <a:ext cx="433906" cy="605704"/>
            </a:xfrm>
            <a:custGeom>
              <a:avLst/>
              <a:gdLst/>
              <a:ahLst/>
              <a:cxnLst/>
              <a:rect l="l" t="t" r="r" b="b"/>
              <a:pathLst>
                <a:path w="15836" h="22106" extrusionOk="0">
                  <a:moveTo>
                    <a:pt x="1" y="0"/>
                  </a:moveTo>
                  <a:lnTo>
                    <a:pt x="3675" y="15075"/>
                  </a:lnTo>
                  <a:lnTo>
                    <a:pt x="15835" y="22105"/>
                  </a:lnTo>
                  <a:lnTo>
                    <a:pt x="14347" y="11211"/>
                  </a:lnTo>
                  <a:cubicBezTo>
                    <a:pt x="13872" y="7791"/>
                    <a:pt x="11623" y="4877"/>
                    <a:pt x="8457" y="35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563;p19">
              <a:extLst>
                <a:ext uri="{FF2B5EF4-FFF2-40B4-BE49-F238E27FC236}">
                  <a16:creationId xmlns:a16="http://schemas.microsoft.com/office/drawing/2014/main" id="{6EB28072-D5F9-47DF-9CD4-801413115994}"/>
                </a:ext>
              </a:extLst>
            </p:cNvPr>
            <p:cNvSpPr/>
            <p:nvPr/>
          </p:nvSpPr>
          <p:spPr>
            <a:xfrm>
              <a:off x="2721303" y="2985938"/>
              <a:ext cx="1116797" cy="1230150"/>
            </a:xfrm>
            <a:custGeom>
              <a:avLst/>
              <a:gdLst/>
              <a:ahLst/>
              <a:cxnLst/>
              <a:rect l="l" t="t" r="r" b="b"/>
              <a:pathLst>
                <a:path w="40759" h="44896" extrusionOk="0">
                  <a:moveTo>
                    <a:pt x="22866" y="0"/>
                  </a:moveTo>
                  <a:lnTo>
                    <a:pt x="4181" y="4561"/>
                  </a:lnTo>
                  <a:cubicBezTo>
                    <a:pt x="1521" y="5226"/>
                    <a:pt x="1" y="7981"/>
                    <a:pt x="856" y="10578"/>
                  </a:cubicBezTo>
                  <a:cubicBezTo>
                    <a:pt x="5479" y="24702"/>
                    <a:pt x="14600" y="36261"/>
                    <a:pt x="26191" y="44115"/>
                  </a:cubicBezTo>
                  <a:cubicBezTo>
                    <a:pt x="26986" y="44646"/>
                    <a:pt x="27878" y="44895"/>
                    <a:pt x="28757" y="44895"/>
                  </a:cubicBezTo>
                  <a:cubicBezTo>
                    <a:pt x="30502" y="44895"/>
                    <a:pt x="32199" y="43911"/>
                    <a:pt x="33000" y="42183"/>
                  </a:cubicBezTo>
                  <a:lnTo>
                    <a:pt x="40759" y="25526"/>
                  </a:lnTo>
                  <a:cubicBezTo>
                    <a:pt x="26856" y="18463"/>
                    <a:pt x="22834" y="32"/>
                    <a:pt x="22834" y="32"/>
                  </a:cubicBezTo>
                  <a:lnTo>
                    <a:pt x="22897" y="32"/>
                  </a:lnTo>
                  <a:lnTo>
                    <a:pt x="22866" y="0"/>
                  </a:lnTo>
                  <a:close/>
                </a:path>
              </a:pathLst>
            </a:custGeom>
            <a:solidFill>
              <a:srgbClr val="59A8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564;p19">
              <a:extLst>
                <a:ext uri="{FF2B5EF4-FFF2-40B4-BE49-F238E27FC236}">
                  <a16:creationId xmlns:a16="http://schemas.microsoft.com/office/drawing/2014/main" id="{6A945EF8-6E74-483E-A93A-8C57C5E77760}"/>
                </a:ext>
              </a:extLst>
            </p:cNvPr>
            <p:cNvSpPr/>
            <p:nvPr/>
          </p:nvSpPr>
          <p:spPr>
            <a:xfrm>
              <a:off x="3346927" y="2959908"/>
              <a:ext cx="545835" cy="725442"/>
            </a:xfrm>
            <a:custGeom>
              <a:avLst/>
              <a:gdLst/>
              <a:ahLst/>
              <a:cxnLst/>
              <a:rect l="l" t="t" r="r" b="b"/>
              <a:pathLst>
                <a:path w="19921" h="26476" extrusionOk="0">
                  <a:moveTo>
                    <a:pt x="4118" y="0"/>
                  </a:moveTo>
                  <a:lnTo>
                    <a:pt x="64" y="982"/>
                  </a:lnTo>
                  <a:lnTo>
                    <a:pt x="1" y="982"/>
                  </a:lnTo>
                  <a:cubicBezTo>
                    <a:pt x="1" y="982"/>
                    <a:pt x="4023" y="19413"/>
                    <a:pt x="17926" y="26476"/>
                  </a:cubicBezTo>
                  <a:lnTo>
                    <a:pt x="17926" y="26444"/>
                  </a:lnTo>
                  <a:lnTo>
                    <a:pt x="19921" y="22105"/>
                  </a:lnTo>
                  <a:cubicBezTo>
                    <a:pt x="12289" y="17228"/>
                    <a:pt x="6461" y="9501"/>
                    <a:pt x="4118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568;p19">
              <a:extLst>
                <a:ext uri="{FF2B5EF4-FFF2-40B4-BE49-F238E27FC236}">
                  <a16:creationId xmlns:a16="http://schemas.microsoft.com/office/drawing/2014/main" id="{9E5F494A-7616-435C-B45C-ECC9AE527CDD}"/>
                </a:ext>
              </a:extLst>
            </p:cNvPr>
            <p:cNvSpPr/>
            <p:nvPr/>
          </p:nvSpPr>
          <p:spPr>
            <a:xfrm>
              <a:off x="3353010" y="2178076"/>
              <a:ext cx="338445" cy="716784"/>
            </a:xfrm>
            <a:custGeom>
              <a:avLst/>
              <a:gdLst/>
              <a:ahLst/>
              <a:cxnLst/>
              <a:rect l="l" t="t" r="r" b="b"/>
              <a:pathLst>
                <a:path w="12352" h="26160" extrusionOk="0">
                  <a:moveTo>
                    <a:pt x="10831" y="1"/>
                  </a:moveTo>
                  <a:lnTo>
                    <a:pt x="1" y="9945"/>
                  </a:lnTo>
                  <a:lnTo>
                    <a:pt x="3453" y="26159"/>
                  </a:lnTo>
                  <a:lnTo>
                    <a:pt x="9818" y="18590"/>
                  </a:lnTo>
                  <a:cubicBezTo>
                    <a:pt x="11528" y="16564"/>
                    <a:pt x="12352" y="13935"/>
                    <a:pt x="12067" y="11275"/>
                  </a:cubicBezTo>
                  <a:lnTo>
                    <a:pt x="1083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569;p19">
              <a:extLst>
                <a:ext uri="{FF2B5EF4-FFF2-40B4-BE49-F238E27FC236}">
                  <a16:creationId xmlns:a16="http://schemas.microsoft.com/office/drawing/2014/main" id="{B61BA9FC-3924-427A-A90D-E2653799299F}"/>
                </a:ext>
              </a:extLst>
            </p:cNvPr>
            <p:cNvSpPr/>
            <p:nvPr/>
          </p:nvSpPr>
          <p:spPr>
            <a:xfrm>
              <a:off x="2642336" y="1760747"/>
              <a:ext cx="898994" cy="1291252"/>
            </a:xfrm>
            <a:custGeom>
              <a:avLst/>
              <a:gdLst/>
              <a:ahLst/>
              <a:cxnLst/>
              <a:rect l="l" t="t" r="r" b="b"/>
              <a:pathLst>
                <a:path w="32810" h="47126" extrusionOk="0">
                  <a:moveTo>
                    <a:pt x="15440" y="0"/>
                  </a:moveTo>
                  <a:cubicBezTo>
                    <a:pt x="13919" y="0"/>
                    <a:pt x="12428" y="742"/>
                    <a:pt x="11528" y="2121"/>
                  </a:cubicBezTo>
                  <a:cubicBezTo>
                    <a:pt x="3358" y="14535"/>
                    <a:pt x="1" y="28913"/>
                    <a:pt x="1141" y="42847"/>
                  </a:cubicBezTo>
                  <a:cubicBezTo>
                    <a:pt x="1333" y="45320"/>
                    <a:pt x="3433" y="47126"/>
                    <a:pt x="5785" y="47126"/>
                  </a:cubicBezTo>
                  <a:cubicBezTo>
                    <a:pt x="6144" y="47126"/>
                    <a:pt x="6508" y="47084"/>
                    <a:pt x="6873" y="46996"/>
                  </a:cubicBezTo>
                  <a:lnTo>
                    <a:pt x="25209" y="42530"/>
                  </a:lnTo>
                  <a:cubicBezTo>
                    <a:pt x="27204" y="37178"/>
                    <a:pt x="28249" y="32460"/>
                    <a:pt x="29516" y="27773"/>
                  </a:cubicBezTo>
                  <a:cubicBezTo>
                    <a:pt x="31828" y="19190"/>
                    <a:pt x="32778" y="12160"/>
                    <a:pt x="32778" y="12160"/>
                  </a:cubicBezTo>
                  <a:lnTo>
                    <a:pt x="32810" y="12192"/>
                  </a:lnTo>
                  <a:lnTo>
                    <a:pt x="32810" y="12160"/>
                  </a:lnTo>
                  <a:lnTo>
                    <a:pt x="18305" y="981"/>
                  </a:lnTo>
                  <a:cubicBezTo>
                    <a:pt x="17442" y="317"/>
                    <a:pt x="16434" y="0"/>
                    <a:pt x="15440" y="0"/>
                  </a:cubicBezTo>
                  <a:close/>
                </a:path>
              </a:pathLst>
            </a:custGeom>
            <a:solidFill>
              <a:srgbClr val="59A8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570;p19">
              <a:extLst>
                <a:ext uri="{FF2B5EF4-FFF2-40B4-BE49-F238E27FC236}">
                  <a16:creationId xmlns:a16="http://schemas.microsoft.com/office/drawing/2014/main" id="{008D445D-CA9F-428B-B655-84EB431999AC}"/>
                </a:ext>
              </a:extLst>
            </p:cNvPr>
            <p:cNvSpPr/>
            <p:nvPr/>
          </p:nvSpPr>
          <p:spPr>
            <a:xfrm>
              <a:off x="3247136" y="2093904"/>
              <a:ext cx="404397" cy="832193"/>
            </a:xfrm>
            <a:custGeom>
              <a:avLst/>
              <a:gdLst/>
              <a:ahLst/>
              <a:cxnLst/>
              <a:rect l="l" t="t" r="r" b="b"/>
              <a:pathLst>
                <a:path w="14759" h="30372" extrusionOk="0">
                  <a:moveTo>
                    <a:pt x="10705" y="1"/>
                  </a:moveTo>
                  <a:cubicBezTo>
                    <a:pt x="10705" y="1"/>
                    <a:pt x="1" y="15107"/>
                    <a:pt x="3136" y="30371"/>
                  </a:cubicBezTo>
                  <a:lnTo>
                    <a:pt x="3168" y="30371"/>
                  </a:lnTo>
                  <a:lnTo>
                    <a:pt x="7348" y="29326"/>
                  </a:lnTo>
                  <a:cubicBezTo>
                    <a:pt x="6398" y="20301"/>
                    <a:pt x="8773" y="10927"/>
                    <a:pt x="14759" y="3168"/>
                  </a:cubicBezTo>
                  <a:lnTo>
                    <a:pt x="10737" y="33"/>
                  </a:lnTo>
                  <a:lnTo>
                    <a:pt x="1070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629;p19">
              <a:extLst>
                <a:ext uri="{FF2B5EF4-FFF2-40B4-BE49-F238E27FC236}">
                  <a16:creationId xmlns:a16="http://schemas.microsoft.com/office/drawing/2014/main" id="{6A330AD2-356C-4AC5-A396-71B9ABAFC27C}"/>
                </a:ext>
              </a:extLst>
            </p:cNvPr>
            <p:cNvSpPr txBox="1"/>
            <p:nvPr/>
          </p:nvSpPr>
          <p:spPr>
            <a:xfrm>
              <a:off x="3016629" y="3296325"/>
              <a:ext cx="5589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02</a:t>
              </a:r>
              <a:endParaRPr sz="21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7" name="Google Shape;1630;p19">
              <a:extLst>
                <a:ext uri="{FF2B5EF4-FFF2-40B4-BE49-F238E27FC236}">
                  <a16:creationId xmlns:a16="http://schemas.microsoft.com/office/drawing/2014/main" id="{7CDF73A8-03DE-4860-B2D4-FFF780FA7E15}"/>
                </a:ext>
              </a:extLst>
            </p:cNvPr>
            <p:cNvSpPr txBox="1"/>
            <p:nvPr/>
          </p:nvSpPr>
          <p:spPr>
            <a:xfrm>
              <a:off x="2758679" y="2182325"/>
              <a:ext cx="5589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01</a:t>
              </a:r>
              <a:endParaRPr sz="21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D3B2749-05AF-4F87-8525-97033D824739}"/>
              </a:ext>
            </a:extLst>
          </p:cNvPr>
          <p:cNvGrpSpPr/>
          <p:nvPr/>
        </p:nvGrpSpPr>
        <p:grpSpPr>
          <a:xfrm>
            <a:off x="5255120" y="1428394"/>
            <a:ext cx="1259085" cy="2454985"/>
            <a:chOff x="5068552" y="1998178"/>
            <a:chExt cx="1259085" cy="2454985"/>
          </a:xfrm>
        </p:grpSpPr>
        <p:sp>
          <p:nvSpPr>
            <p:cNvPr id="59" name="Google Shape;1571;p19">
              <a:extLst>
                <a:ext uri="{FF2B5EF4-FFF2-40B4-BE49-F238E27FC236}">
                  <a16:creationId xmlns:a16="http://schemas.microsoft.com/office/drawing/2014/main" id="{6A99D839-1F5A-4FE2-B426-96A69542AB8A}"/>
                </a:ext>
              </a:extLst>
            </p:cNvPr>
            <p:cNvSpPr/>
            <p:nvPr/>
          </p:nvSpPr>
          <p:spPr>
            <a:xfrm>
              <a:off x="5279395" y="2418631"/>
              <a:ext cx="338445" cy="715907"/>
            </a:xfrm>
            <a:custGeom>
              <a:avLst/>
              <a:gdLst/>
              <a:ahLst/>
              <a:cxnLst/>
              <a:rect l="l" t="t" r="r" b="b"/>
              <a:pathLst>
                <a:path w="12352" h="26128" extrusionOk="0">
                  <a:moveTo>
                    <a:pt x="1426" y="0"/>
                  </a:moveTo>
                  <a:lnTo>
                    <a:pt x="286" y="11148"/>
                  </a:lnTo>
                  <a:cubicBezTo>
                    <a:pt x="1" y="13808"/>
                    <a:pt x="792" y="16437"/>
                    <a:pt x="2503" y="18463"/>
                  </a:cubicBezTo>
                  <a:lnTo>
                    <a:pt x="8836" y="26127"/>
                  </a:lnTo>
                  <a:lnTo>
                    <a:pt x="12352" y="9818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572;p19">
              <a:extLst>
                <a:ext uri="{FF2B5EF4-FFF2-40B4-BE49-F238E27FC236}">
                  <a16:creationId xmlns:a16="http://schemas.microsoft.com/office/drawing/2014/main" id="{075F67E8-D08F-4B48-BDCB-69A5BEF6D2B6}"/>
                </a:ext>
              </a:extLst>
            </p:cNvPr>
            <p:cNvSpPr/>
            <p:nvPr/>
          </p:nvSpPr>
          <p:spPr>
            <a:xfrm>
              <a:off x="5422588" y="1998178"/>
              <a:ext cx="905049" cy="1290896"/>
            </a:xfrm>
            <a:custGeom>
              <a:avLst/>
              <a:gdLst/>
              <a:ahLst/>
              <a:cxnLst/>
              <a:rect l="l" t="t" r="r" b="b"/>
              <a:pathLst>
                <a:path w="33031" h="47113" extrusionOk="0">
                  <a:moveTo>
                    <a:pt x="17599" y="1"/>
                  </a:moveTo>
                  <a:cubicBezTo>
                    <a:pt x="16602" y="1"/>
                    <a:pt x="15592" y="315"/>
                    <a:pt x="14726" y="968"/>
                  </a:cubicBezTo>
                  <a:lnTo>
                    <a:pt x="0" y="12369"/>
                  </a:lnTo>
                  <a:lnTo>
                    <a:pt x="0" y="12400"/>
                  </a:lnTo>
                  <a:lnTo>
                    <a:pt x="32" y="12369"/>
                  </a:lnTo>
                  <a:cubicBezTo>
                    <a:pt x="32" y="12369"/>
                    <a:pt x="11971" y="27475"/>
                    <a:pt x="8836" y="42739"/>
                  </a:cubicBezTo>
                  <a:lnTo>
                    <a:pt x="26159" y="46983"/>
                  </a:lnTo>
                  <a:cubicBezTo>
                    <a:pt x="26523" y="47071"/>
                    <a:pt x="26888" y="47113"/>
                    <a:pt x="27247" y="47113"/>
                  </a:cubicBezTo>
                  <a:cubicBezTo>
                    <a:pt x="29599" y="47113"/>
                    <a:pt x="31703" y="45307"/>
                    <a:pt x="31923" y="42834"/>
                  </a:cubicBezTo>
                  <a:cubicBezTo>
                    <a:pt x="33031" y="28900"/>
                    <a:pt x="29674" y="14522"/>
                    <a:pt x="21503" y="2108"/>
                  </a:cubicBezTo>
                  <a:cubicBezTo>
                    <a:pt x="20605" y="731"/>
                    <a:pt x="19117" y="1"/>
                    <a:pt x="17599" y="1"/>
                  </a:cubicBezTo>
                  <a:close/>
                </a:path>
              </a:pathLst>
            </a:custGeom>
            <a:solidFill>
              <a:srgbClr val="59A8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573;p19">
              <a:extLst>
                <a:ext uri="{FF2B5EF4-FFF2-40B4-BE49-F238E27FC236}">
                  <a16:creationId xmlns:a16="http://schemas.microsoft.com/office/drawing/2014/main" id="{54226110-DF8D-47BA-B092-03CAD27AE432}"/>
                </a:ext>
              </a:extLst>
            </p:cNvPr>
            <p:cNvSpPr/>
            <p:nvPr/>
          </p:nvSpPr>
          <p:spPr>
            <a:xfrm>
              <a:off x="5318440" y="2336185"/>
              <a:ext cx="432180" cy="833069"/>
            </a:xfrm>
            <a:custGeom>
              <a:avLst/>
              <a:gdLst/>
              <a:ahLst/>
              <a:cxnLst/>
              <a:rect l="l" t="t" r="r" b="b"/>
              <a:pathLst>
                <a:path w="15773" h="30404" extrusionOk="0">
                  <a:moveTo>
                    <a:pt x="3833" y="1"/>
                  </a:moveTo>
                  <a:lnTo>
                    <a:pt x="3801" y="33"/>
                  </a:lnTo>
                  <a:lnTo>
                    <a:pt x="1" y="2978"/>
                  </a:lnTo>
                  <a:cubicBezTo>
                    <a:pt x="5986" y="10705"/>
                    <a:pt x="8361" y="20111"/>
                    <a:pt x="7411" y="29136"/>
                  </a:cubicBezTo>
                  <a:lnTo>
                    <a:pt x="12605" y="30403"/>
                  </a:lnTo>
                  <a:lnTo>
                    <a:pt x="12637" y="30403"/>
                  </a:lnTo>
                  <a:cubicBezTo>
                    <a:pt x="15772" y="15139"/>
                    <a:pt x="3833" y="1"/>
                    <a:pt x="383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574;p19">
              <a:extLst>
                <a:ext uri="{FF2B5EF4-FFF2-40B4-BE49-F238E27FC236}">
                  <a16:creationId xmlns:a16="http://schemas.microsoft.com/office/drawing/2014/main" id="{1523C6FE-136B-4AD7-B18F-063369684A31}"/>
                </a:ext>
              </a:extLst>
            </p:cNvPr>
            <p:cNvSpPr/>
            <p:nvPr/>
          </p:nvSpPr>
          <p:spPr>
            <a:xfrm>
              <a:off x="5068552" y="3196983"/>
              <a:ext cx="432153" cy="604828"/>
            </a:xfrm>
            <a:custGeom>
              <a:avLst/>
              <a:gdLst/>
              <a:ahLst/>
              <a:cxnLst/>
              <a:rect l="l" t="t" r="r" b="b"/>
              <a:pathLst>
                <a:path w="15772" h="22074" extrusionOk="0">
                  <a:moveTo>
                    <a:pt x="15771" y="0"/>
                  </a:moveTo>
                  <a:lnTo>
                    <a:pt x="7316" y="3547"/>
                  </a:lnTo>
                  <a:cubicBezTo>
                    <a:pt x="4149" y="4877"/>
                    <a:pt x="1900" y="7791"/>
                    <a:pt x="1457" y="11211"/>
                  </a:cubicBezTo>
                  <a:lnTo>
                    <a:pt x="0" y="22074"/>
                  </a:lnTo>
                  <a:lnTo>
                    <a:pt x="12129" y="15075"/>
                  </a:lnTo>
                  <a:lnTo>
                    <a:pt x="157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575;p19">
              <a:extLst>
                <a:ext uri="{FF2B5EF4-FFF2-40B4-BE49-F238E27FC236}">
                  <a16:creationId xmlns:a16="http://schemas.microsoft.com/office/drawing/2014/main" id="{5851296F-ECF9-41F2-8B34-D6A85C1B9621}"/>
                </a:ext>
              </a:extLst>
            </p:cNvPr>
            <p:cNvSpPr/>
            <p:nvPr/>
          </p:nvSpPr>
          <p:spPr>
            <a:xfrm>
              <a:off x="5125818" y="3229945"/>
              <a:ext cx="1114194" cy="1223218"/>
            </a:xfrm>
            <a:custGeom>
              <a:avLst/>
              <a:gdLst/>
              <a:ahLst/>
              <a:cxnLst/>
              <a:rect l="l" t="t" r="r" b="b"/>
              <a:pathLst>
                <a:path w="40664" h="44643" extrusionOk="0">
                  <a:moveTo>
                    <a:pt x="18780" y="1"/>
                  </a:moveTo>
                  <a:lnTo>
                    <a:pt x="18748" y="33"/>
                  </a:lnTo>
                  <a:lnTo>
                    <a:pt x="18780" y="33"/>
                  </a:lnTo>
                  <a:cubicBezTo>
                    <a:pt x="18780" y="33"/>
                    <a:pt x="12763" y="4308"/>
                    <a:pt x="8044" y="11465"/>
                  </a:cubicBezTo>
                  <a:cubicBezTo>
                    <a:pt x="5162" y="15804"/>
                    <a:pt x="5257" y="22802"/>
                    <a:pt x="0" y="25463"/>
                  </a:cubicBezTo>
                  <a:lnTo>
                    <a:pt x="7633" y="41930"/>
                  </a:lnTo>
                  <a:cubicBezTo>
                    <a:pt x="8433" y="43658"/>
                    <a:pt x="10144" y="44642"/>
                    <a:pt x="11899" y="44642"/>
                  </a:cubicBezTo>
                  <a:cubicBezTo>
                    <a:pt x="12783" y="44642"/>
                    <a:pt x="13678" y="44393"/>
                    <a:pt x="14473" y="43862"/>
                  </a:cubicBezTo>
                  <a:cubicBezTo>
                    <a:pt x="26064" y="36008"/>
                    <a:pt x="35185" y="24449"/>
                    <a:pt x="39808" y="10325"/>
                  </a:cubicBezTo>
                  <a:cubicBezTo>
                    <a:pt x="40663" y="7728"/>
                    <a:pt x="39112" y="4973"/>
                    <a:pt x="36483" y="4308"/>
                  </a:cubicBezTo>
                  <a:lnTo>
                    <a:pt x="18780" y="1"/>
                  </a:lnTo>
                  <a:close/>
                </a:path>
              </a:pathLst>
            </a:custGeom>
            <a:solidFill>
              <a:srgbClr val="59A8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576;p19">
              <a:extLst>
                <a:ext uri="{FF2B5EF4-FFF2-40B4-BE49-F238E27FC236}">
                  <a16:creationId xmlns:a16="http://schemas.microsoft.com/office/drawing/2014/main" id="{A4FE16DF-2288-4917-9BAB-B6BC2A78E962}"/>
                </a:ext>
              </a:extLst>
            </p:cNvPr>
            <p:cNvSpPr/>
            <p:nvPr/>
          </p:nvSpPr>
          <p:spPr>
            <a:xfrm>
              <a:off x="5068552" y="3196106"/>
              <a:ext cx="572715" cy="740211"/>
            </a:xfrm>
            <a:custGeom>
              <a:avLst/>
              <a:gdLst/>
              <a:ahLst/>
              <a:cxnLst/>
              <a:rect l="l" t="t" r="r" b="b"/>
              <a:pathLst>
                <a:path w="20902" h="27015" extrusionOk="0">
                  <a:moveTo>
                    <a:pt x="15803" y="1"/>
                  </a:moveTo>
                  <a:cubicBezTo>
                    <a:pt x="13491" y="9501"/>
                    <a:pt x="7632" y="17229"/>
                    <a:pt x="0" y="22106"/>
                  </a:cubicBezTo>
                  <a:lnTo>
                    <a:pt x="2217" y="27014"/>
                  </a:lnTo>
                  <a:cubicBezTo>
                    <a:pt x="16120" y="19920"/>
                    <a:pt x="20902" y="1236"/>
                    <a:pt x="20902" y="1236"/>
                  </a:cubicBezTo>
                  <a:lnTo>
                    <a:pt x="20870" y="1236"/>
                  </a:lnTo>
                  <a:lnTo>
                    <a:pt x="1580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633;p19">
              <a:extLst>
                <a:ext uri="{FF2B5EF4-FFF2-40B4-BE49-F238E27FC236}">
                  <a16:creationId xmlns:a16="http://schemas.microsoft.com/office/drawing/2014/main" id="{B96D4A20-3A50-4A84-9305-02406F560D6E}"/>
                </a:ext>
              </a:extLst>
            </p:cNvPr>
            <p:cNvSpPr txBox="1"/>
            <p:nvPr/>
          </p:nvSpPr>
          <p:spPr>
            <a:xfrm>
              <a:off x="5660550" y="2419400"/>
              <a:ext cx="5589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03</a:t>
              </a:r>
              <a:endParaRPr sz="21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" name="Google Shape;1634;p19">
              <a:extLst>
                <a:ext uri="{FF2B5EF4-FFF2-40B4-BE49-F238E27FC236}">
                  <a16:creationId xmlns:a16="http://schemas.microsoft.com/office/drawing/2014/main" id="{692A65E8-C541-4E8D-92E0-5A26F973BCC0}"/>
                </a:ext>
              </a:extLst>
            </p:cNvPr>
            <p:cNvSpPr txBox="1"/>
            <p:nvPr/>
          </p:nvSpPr>
          <p:spPr>
            <a:xfrm>
              <a:off x="5402575" y="3533400"/>
              <a:ext cx="5589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04 </a:t>
              </a:r>
              <a:endParaRPr sz="21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8EC7E29C-757B-4157-BD63-8CE760757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1149" y="1825409"/>
            <a:ext cx="2360505" cy="1511762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95E26F7-F301-4AEC-A2EA-BAA26162B40A}"/>
              </a:ext>
            </a:extLst>
          </p:cNvPr>
          <p:cNvSpPr txBox="1"/>
          <p:nvPr/>
        </p:nvSpPr>
        <p:spPr>
          <a:xfrm>
            <a:off x="626086" y="240029"/>
            <a:ext cx="861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solidFill>
                  <a:srgbClr val="59A8B2"/>
                </a:solidFill>
                <a:latin typeface="Adobe Garamond Pro Bold" panose="02020702060506020403" pitchFamily="18" charset="0"/>
              </a:rPr>
              <a:t>Caractéristiques de l’usine intelligente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D725C7-396B-4967-88F6-0E6BD5596D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71535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3D0A9B-420F-46A2-9D90-3FFA80DFBB3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oundRect">
            <a:avLst/>
          </a:prstGeom>
          <a:solidFill>
            <a:srgbClr val="BBDBDF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324" y="131329"/>
            <a:ext cx="5931716" cy="755700"/>
          </a:xfrm>
        </p:spPr>
        <p:txBody>
          <a:bodyPr/>
          <a:lstStyle/>
          <a:p>
            <a:r>
              <a:rPr lang="en-US" sz="4000" dirty="0">
                <a:solidFill>
                  <a:srgbClr val="406167"/>
                </a:solidFill>
                <a:latin typeface="Adobe Garamond Pro Bold" panose="02020702060506020403" pitchFamily="18" charset="0"/>
              </a:rPr>
              <a:t>La robotique industrielle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AF7FB5-23E0-4B41-BFDF-0347CDE6C3C1}"/>
              </a:ext>
            </a:extLst>
          </p:cNvPr>
          <p:cNvSpPr txBox="1"/>
          <p:nvPr/>
        </p:nvSpPr>
        <p:spPr>
          <a:xfrm>
            <a:off x="4411560" y="1357739"/>
            <a:ext cx="5174511" cy="215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300" dirty="0">
                <a:latin typeface="Bahnschrift SemiLight" panose="020B0502040204020203" pitchFamily="34" charset="0"/>
              </a:rPr>
              <a:t>Robots plus agiles, autonomes et intelligents capables de mettre en œuvre des innovations industrielles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fr-FR" sz="1300" dirty="0">
              <a:latin typeface="Bahnschrift Semi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300" dirty="0">
                <a:latin typeface="Bahnschrift SemiLight" panose="020B0502040204020203" pitchFamily="34" charset="0"/>
              </a:rPr>
              <a:t>Achever les tâches délicates où l’homme ne peut pas les réaliser ou aussi pour réaliser des tâches répétitives.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fr-FR" sz="1300" dirty="0">
              <a:latin typeface="Bahnschrift Semi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300" dirty="0">
                <a:latin typeface="Bahnschrift SemiLight" panose="020B0502040204020203" pitchFamily="34" charset="0"/>
              </a:rPr>
              <a:t>En France, 177 robots pour 10 000 employées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D672E-B201-4FA1-B98D-EB8801C43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651" y="1357739"/>
            <a:ext cx="3741198" cy="24916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14D17-A333-41EC-9D9B-7FF0A674F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42864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0210" y="1766194"/>
            <a:ext cx="8520600" cy="572700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  <a:latin typeface="Adobe Garamond Pro" panose="02020502060506020403" pitchFamily="18" charset="0"/>
              </a:rPr>
              <a:t>Quelques avantages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4F9A2D1-5B2E-447A-81C5-D9FB4E778B57}"/>
              </a:ext>
            </a:extLst>
          </p:cNvPr>
          <p:cNvSpPr/>
          <p:nvPr/>
        </p:nvSpPr>
        <p:spPr>
          <a:xfrm>
            <a:off x="1181001" y="3540690"/>
            <a:ext cx="3505200" cy="1248017"/>
          </a:xfrm>
          <a:prstGeom prst="ellipse">
            <a:avLst/>
          </a:prstGeom>
          <a:solidFill>
            <a:srgbClr val="59A8B2"/>
          </a:solidFill>
          <a:ln>
            <a:solidFill>
              <a:srgbClr val="263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Optimisation et maximisation de la production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E0E805A-0DDC-482B-AE91-7531AD08CE9A}"/>
              </a:ext>
            </a:extLst>
          </p:cNvPr>
          <p:cNvSpPr/>
          <p:nvPr/>
        </p:nvSpPr>
        <p:spPr>
          <a:xfrm>
            <a:off x="388521" y="655263"/>
            <a:ext cx="2453739" cy="947548"/>
          </a:xfrm>
          <a:prstGeom prst="ellipse">
            <a:avLst/>
          </a:prstGeom>
          <a:solidFill>
            <a:srgbClr val="BBDBDF"/>
          </a:solidFill>
          <a:ln>
            <a:solidFill>
              <a:srgbClr val="263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Temps d’exécution rapide des tâches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15A6286-BA01-450E-B32B-6C07BE7B3C28}"/>
              </a:ext>
            </a:extLst>
          </p:cNvPr>
          <p:cNvSpPr/>
          <p:nvPr/>
        </p:nvSpPr>
        <p:spPr>
          <a:xfrm>
            <a:off x="5410870" y="313136"/>
            <a:ext cx="3496338" cy="1123466"/>
          </a:xfrm>
          <a:prstGeom prst="ellipse">
            <a:avLst/>
          </a:prstGeom>
          <a:solidFill>
            <a:srgbClr val="59A8B2"/>
          </a:solidFill>
          <a:ln>
            <a:solidFill>
              <a:srgbClr val="263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Amélioration de la qualité des produits fabriqués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6AEF6CB-9E95-47FC-9F25-6F7EA806EBB8}"/>
              </a:ext>
            </a:extLst>
          </p:cNvPr>
          <p:cNvSpPr/>
          <p:nvPr/>
        </p:nvSpPr>
        <p:spPr>
          <a:xfrm>
            <a:off x="5875690" y="2723455"/>
            <a:ext cx="3031518" cy="1123466"/>
          </a:xfrm>
          <a:prstGeom prst="ellipse">
            <a:avLst/>
          </a:prstGeom>
          <a:solidFill>
            <a:srgbClr val="BBDBDF"/>
          </a:solidFill>
          <a:ln>
            <a:solidFill>
              <a:srgbClr val="263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Réduction des risques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5D6A2A-AD61-4E6F-A967-535D6070B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58197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D5054A-BCB1-4DB8-B1E1-468D49C36C24}"/>
              </a:ext>
            </a:extLst>
          </p:cNvPr>
          <p:cNvSpPr txBox="1"/>
          <p:nvPr/>
        </p:nvSpPr>
        <p:spPr>
          <a:xfrm>
            <a:off x="4480560" y="950535"/>
            <a:ext cx="44577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300" dirty="0"/>
              <a:t>Automatiser les opérations de bout en bout et de configurer ou d'éliminer pratiquement de nouvelles lignes de produits ou des usines entières.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ED29FDE1-2C63-4D50-8E94-52837B27CC44}"/>
              </a:ext>
            </a:extLst>
          </p:cNvPr>
          <p:cNvSpPr txBox="1"/>
          <p:nvPr/>
        </p:nvSpPr>
        <p:spPr>
          <a:xfrm>
            <a:off x="91440" y="1643032"/>
            <a:ext cx="36118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300" dirty="0">
                <a:latin typeface="Bahnschrift SemiLight" panose="020B0502040204020203" pitchFamily="34" charset="0"/>
              </a:rPr>
              <a:t>Interconnecter les différents technologies de manière rapide, souple et sûre, en fournissant le support nécessaire à la croissance massive de l'IoT dans une industrie intelligente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841C91-B64B-4B2D-98AF-C2333FBCB2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935" y="122997"/>
            <a:ext cx="4873598" cy="755700"/>
          </a:xfrm>
        </p:spPr>
        <p:txBody>
          <a:bodyPr/>
          <a:lstStyle/>
          <a:p>
            <a:r>
              <a:rPr lang="en-US" sz="2800" dirty="0">
                <a:solidFill>
                  <a:srgbClr val="406167"/>
                </a:solidFill>
              </a:rPr>
              <a:t>Plans Gouvernementaux</a:t>
            </a:r>
          </a:p>
        </p:txBody>
      </p:sp>
      <p:pic>
        <p:nvPicPr>
          <p:cNvPr id="7" name="Google Shape;232;p30"/>
          <p:cNvPicPr preferRelativeResize="0"/>
          <p:nvPr/>
        </p:nvPicPr>
        <p:blipFill rotWithShape="1">
          <a:blip r:embed="rId2">
            <a:alphaModFix/>
          </a:blip>
          <a:srcRect r="7252"/>
          <a:stretch/>
        </p:blipFill>
        <p:spPr>
          <a:xfrm>
            <a:off x="5586274" y="1782445"/>
            <a:ext cx="3869426" cy="401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63" b="94819" l="10000" r="90000">
                        <a14:foregroundMark x1="70909" y1="19689" x2="70909" y2="19689"/>
                        <a14:foregroundMark x1="70909" y1="5699" x2="70909" y2="5699"/>
                        <a14:foregroundMark x1="50000" y1="83420" x2="50000" y2="83420"/>
                        <a14:foregroundMark x1="57273" y1="92746" x2="57273" y2="92746"/>
                        <a14:foregroundMark x1="53636" y1="94819" x2="53636" y2="94819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5139"/>
            <a:ext cx="712922" cy="12508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C1FAEE-3B4E-4334-9CC3-0BF12BD0D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E9EB2E-D15C-4646-9784-A3B4188B2363}"/>
              </a:ext>
            </a:extLst>
          </p:cNvPr>
          <p:cNvSpPr txBox="1"/>
          <p:nvPr/>
        </p:nvSpPr>
        <p:spPr>
          <a:xfrm>
            <a:off x="1831198" y="1245005"/>
            <a:ext cx="5174511" cy="125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300" dirty="0">
                <a:latin typeface="Bahnschrift SemiLight" panose="020B0502040204020203" pitchFamily="34" charset="0"/>
              </a:rPr>
              <a:t>Advanced Manufacturing Partnership (AMP)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300" dirty="0">
                <a:latin typeface="Bahnschrift SemiLight" panose="020B0502040204020203" pitchFamily="34" charset="0"/>
              </a:rPr>
              <a:t>High-Tech Strategy 2020.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300" dirty="0">
                <a:latin typeface="Bahnschrift SemiLight" panose="020B0502040204020203" pitchFamily="34" charset="0"/>
              </a:rPr>
              <a:t>La nouvelle France industrielle.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300" dirty="0">
                <a:latin typeface="Bahnschrift SemiLight" panose="020B0502040204020203" pitchFamily="34" charset="0"/>
              </a:rPr>
              <a:t>Usines du future.</a:t>
            </a:r>
          </a:p>
        </p:txBody>
      </p:sp>
    </p:spTree>
    <p:extLst>
      <p:ext uri="{BB962C8B-B14F-4D97-AF65-F5344CB8AC3E}">
        <p14:creationId xmlns:p14="http://schemas.microsoft.com/office/powerpoint/2010/main" val="2795028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4ACD5-0FC9-49B9-A87D-E0E3E726BED2}"/>
              </a:ext>
            </a:extLst>
          </p:cNvPr>
          <p:cNvSpPr txBox="1"/>
          <p:nvPr/>
        </p:nvSpPr>
        <p:spPr>
          <a:xfrm>
            <a:off x="347284" y="86683"/>
            <a:ext cx="88468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dirty="0">
                <a:solidFill>
                  <a:schemeClr val="tx1"/>
                </a:solidFill>
                <a:latin typeface="Adobe Garamond Pro" panose="02020502060506020403" pitchFamily="18" charset="0"/>
              </a:rPr>
              <a:t>Avenir de l’industrie 4.0 : Notre Avis</a:t>
            </a:r>
            <a:endParaRPr lang="fr-FR" sz="44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F761D0-235E-455F-9BC2-4A6F506CC8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7CC058B-D9AB-4897-9BA6-59762317B881}"/>
              </a:ext>
            </a:extLst>
          </p:cNvPr>
          <p:cNvSpPr/>
          <p:nvPr/>
        </p:nvSpPr>
        <p:spPr>
          <a:xfrm>
            <a:off x="1042126" y="1526990"/>
            <a:ext cx="5212858" cy="563671"/>
          </a:xfrm>
          <a:prstGeom prst="roundRect">
            <a:avLst/>
          </a:prstGeom>
          <a:gradFill flip="none" rotWithShape="1">
            <a:gsLst>
              <a:gs pos="0">
                <a:srgbClr val="30475E">
                  <a:shade val="30000"/>
                  <a:satMod val="115000"/>
                </a:srgbClr>
              </a:gs>
              <a:gs pos="50000">
                <a:srgbClr val="30475E">
                  <a:shade val="67500"/>
                  <a:satMod val="115000"/>
                </a:srgbClr>
              </a:gs>
              <a:gs pos="100000">
                <a:srgbClr val="30475E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L’industrie 4.0 n’est elle pas un investissement très lourd?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26A22E2-B918-46F6-9C43-0E4C6552A780}"/>
              </a:ext>
            </a:extLst>
          </p:cNvPr>
          <p:cNvSpPr/>
          <p:nvPr/>
        </p:nvSpPr>
        <p:spPr>
          <a:xfrm>
            <a:off x="3614189" y="3045464"/>
            <a:ext cx="5266841" cy="563671"/>
          </a:xfrm>
          <a:prstGeom prst="roundRect">
            <a:avLst/>
          </a:prstGeom>
          <a:gradFill flip="none" rotWithShape="1">
            <a:gsLst>
              <a:gs pos="0">
                <a:srgbClr val="30475E">
                  <a:shade val="30000"/>
                  <a:satMod val="115000"/>
                </a:srgbClr>
              </a:gs>
              <a:gs pos="50000">
                <a:srgbClr val="30475E">
                  <a:shade val="67500"/>
                  <a:satMod val="115000"/>
                </a:srgbClr>
              </a:gs>
              <a:gs pos="100000">
                <a:srgbClr val="30475E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Les  usines connectées sont la solution?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95EB444-F944-4E85-B04C-0E61E62E71C6}"/>
              </a:ext>
            </a:extLst>
          </p:cNvPr>
          <p:cNvSpPr/>
          <p:nvPr/>
        </p:nvSpPr>
        <p:spPr>
          <a:xfrm>
            <a:off x="2535055" y="2289914"/>
            <a:ext cx="5266841" cy="563671"/>
          </a:xfrm>
          <a:prstGeom prst="roundRect">
            <a:avLst/>
          </a:prstGeom>
          <a:gradFill flip="none" rotWithShape="1">
            <a:gsLst>
              <a:gs pos="0">
                <a:srgbClr val="30475E">
                  <a:shade val="30000"/>
                  <a:satMod val="115000"/>
                </a:srgbClr>
              </a:gs>
              <a:gs pos="50000">
                <a:srgbClr val="30475E">
                  <a:shade val="67500"/>
                  <a:satMod val="115000"/>
                </a:srgbClr>
              </a:gs>
              <a:gs pos="100000">
                <a:srgbClr val="30475E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Une destruction massive d’emplois a envisagé?</a:t>
            </a:r>
          </a:p>
        </p:txBody>
      </p:sp>
    </p:spTree>
    <p:extLst>
      <p:ext uri="{BB962C8B-B14F-4D97-AF65-F5344CB8AC3E}">
        <p14:creationId xmlns:p14="http://schemas.microsoft.com/office/powerpoint/2010/main" val="4178340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3D0A9B-420F-46A2-9D90-3FFA80DFBB3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oundRect">
            <a:avLst/>
          </a:prstGeom>
          <a:solidFill>
            <a:srgbClr val="BBDBDF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4109" y="605861"/>
            <a:ext cx="5931716" cy="755700"/>
          </a:xfrm>
        </p:spPr>
        <p:txBody>
          <a:bodyPr/>
          <a:lstStyle/>
          <a:p>
            <a:r>
              <a:rPr lang="en-US" sz="4000" dirty="0">
                <a:solidFill>
                  <a:srgbClr val="406167"/>
                </a:solidFill>
                <a:latin typeface="Adobe Garamond Pro Bold" panose="02020702060506020403" pitchFamily="18" charset="0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AF7FB5-23E0-4B41-BFDF-0347CDE6C3C1}"/>
              </a:ext>
            </a:extLst>
          </p:cNvPr>
          <p:cNvSpPr txBox="1"/>
          <p:nvPr/>
        </p:nvSpPr>
        <p:spPr>
          <a:xfrm>
            <a:off x="1043646" y="1967422"/>
            <a:ext cx="8100354" cy="953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latin typeface="Bahnschrift SemiLight" panose="020B0502040204020203" pitchFamily="34" charset="0"/>
              </a:rPr>
              <a:t>Comme </a:t>
            </a:r>
            <a:r>
              <a:rPr lang="fr-FR" sz="2000" dirty="0" err="1">
                <a:latin typeface="Bahnschrift SemiLight" panose="020B0502040204020203" pitchFamily="34" charset="0"/>
              </a:rPr>
              <a:t>cliff</a:t>
            </a:r>
            <a:r>
              <a:rPr lang="fr-FR" sz="2000" dirty="0">
                <a:latin typeface="Bahnschrift SemiLight" panose="020B0502040204020203" pitchFamily="34" charset="0"/>
              </a:rPr>
              <a:t> Justice associé de KPMG l’a dit : « l’Industrie 4.0 n’automatise pas les gens, elle augmente leur potentiel »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14D17-A333-41EC-9D9B-7FF0A674F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25655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95" y="-43999"/>
            <a:ext cx="6052173" cy="1482300"/>
          </a:xfrm>
        </p:spPr>
        <p:txBody>
          <a:bodyPr/>
          <a:lstStyle/>
          <a:p>
            <a:r>
              <a:rPr lang="en-US" sz="4000" dirty="0">
                <a:solidFill>
                  <a:srgbClr val="59A8B2"/>
                </a:solidFill>
              </a:rPr>
              <a:t>Merci de votre attention</a:t>
            </a:r>
          </a:p>
        </p:txBody>
      </p:sp>
      <p:cxnSp>
        <p:nvCxnSpPr>
          <p:cNvPr id="5" name="Google Shape;108;p24"/>
          <p:cNvCxnSpPr/>
          <p:nvPr/>
        </p:nvCxnSpPr>
        <p:spPr>
          <a:xfrm rot="10800000">
            <a:off x="6320399" y="877519"/>
            <a:ext cx="0" cy="1144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109;p24"/>
          <p:cNvCxnSpPr/>
          <p:nvPr/>
        </p:nvCxnSpPr>
        <p:spPr>
          <a:xfrm rot="10800000">
            <a:off x="5665424" y="2560269"/>
            <a:ext cx="0" cy="1026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10;p24"/>
          <p:cNvCxnSpPr/>
          <p:nvPr/>
        </p:nvCxnSpPr>
        <p:spPr>
          <a:xfrm rot="10800000">
            <a:off x="7928049" y="2560269"/>
            <a:ext cx="0" cy="1026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111;p24"/>
          <p:cNvGrpSpPr/>
          <p:nvPr/>
        </p:nvGrpSpPr>
        <p:grpSpPr>
          <a:xfrm>
            <a:off x="5322763" y="1632223"/>
            <a:ext cx="3028470" cy="3641057"/>
            <a:chOff x="1627175" y="238125"/>
            <a:chExt cx="4349375" cy="5229150"/>
          </a:xfrm>
        </p:grpSpPr>
        <p:sp>
          <p:nvSpPr>
            <p:cNvPr id="9" name="Google Shape;112;p24"/>
            <p:cNvSpPr/>
            <p:nvPr/>
          </p:nvSpPr>
          <p:spPr>
            <a:xfrm>
              <a:off x="1627175" y="238125"/>
              <a:ext cx="4349375" cy="5229150"/>
            </a:xfrm>
            <a:custGeom>
              <a:avLst/>
              <a:gdLst/>
              <a:ahLst/>
              <a:cxnLst/>
              <a:rect l="l" t="t" r="r" b="b"/>
              <a:pathLst>
                <a:path w="173975" h="209166" extrusionOk="0">
                  <a:moveTo>
                    <a:pt x="86765" y="0"/>
                  </a:moveTo>
                  <a:lnTo>
                    <a:pt x="44980" y="24309"/>
                  </a:lnTo>
                  <a:lnTo>
                    <a:pt x="44891" y="91970"/>
                  </a:lnTo>
                  <a:lnTo>
                    <a:pt x="148" y="117994"/>
                  </a:lnTo>
                  <a:lnTo>
                    <a:pt x="0" y="183999"/>
                  </a:lnTo>
                  <a:lnTo>
                    <a:pt x="43590" y="209166"/>
                  </a:lnTo>
                  <a:lnTo>
                    <a:pt x="88421" y="183112"/>
                  </a:lnTo>
                  <a:lnTo>
                    <a:pt x="132011" y="208308"/>
                  </a:lnTo>
                  <a:lnTo>
                    <a:pt x="173827" y="183999"/>
                  </a:lnTo>
                  <a:lnTo>
                    <a:pt x="173974" y="93271"/>
                  </a:lnTo>
                  <a:lnTo>
                    <a:pt x="130385" y="68076"/>
                  </a:lnTo>
                  <a:lnTo>
                    <a:pt x="130326" y="68105"/>
                  </a:lnTo>
                  <a:lnTo>
                    <a:pt x="130385" y="25166"/>
                  </a:lnTo>
                  <a:lnTo>
                    <a:pt x="86765" y="0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13;p24"/>
            <p:cNvSpPr/>
            <p:nvPr/>
          </p:nvSpPr>
          <p:spPr>
            <a:xfrm>
              <a:off x="2751650" y="238125"/>
              <a:ext cx="2135150" cy="1236875"/>
            </a:xfrm>
            <a:custGeom>
              <a:avLst/>
              <a:gdLst/>
              <a:ahLst/>
              <a:cxnLst/>
              <a:rect l="l" t="t" r="r" b="b"/>
              <a:pathLst>
                <a:path w="85406" h="49475" extrusionOk="0">
                  <a:moveTo>
                    <a:pt x="41786" y="0"/>
                  </a:moveTo>
                  <a:lnTo>
                    <a:pt x="1" y="24309"/>
                  </a:lnTo>
                  <a:lnTo>
                    <a:pt x="43590" y="49475"/>
                  </a:lnTo>
                  <a:lnTo>
                    <a:pt x="85406" y="25166"/>
                  </a:lnTo>
                  <a:lnTo>
                    <a:pt x="417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14;p24"/>
            <p:cNvSpPr/>
            <p:nvPr/>
          </p:nvSpPr>
          <p:spPr>
            <a:xfrm>
              <a:off x="3837700" y="867275"/>
              <a:ext cx="1049100" cy="3948675"/>
            </a:xfrm>
            <a:custGeom>
              <a:avLst/>
              <a:gdLst/>
              <a:ahLst/>
              <a:cxnLst/>
              <a:rect l="l" t="t" r="r" b="b"/>
              <a:pathLst>
                <a:path w="41964" h="157947" extrusionOk="0">
                  <a:moveTo>
                    <a:pt x="41964" y="0"/>
                  </a:moveTo>
                  <a:lnTo>
                    <a:pt x="148" y="24309"/>
                  </a:lnTo>
                  <a:lnTo>
                    <a:pt x="0" y="157946"/>
                  </a:lnTo>
                  <a:lnTo>
                    <a:pt x="41816" y="133667"/>
                  </a:lnTo>
                  <a:lnTo>
                    <a:pt x="41964" y="0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15;p24"/>
            <p:cNvSpPr/>
            <p:nvPr/>
          </p:nvSpPr>
          <p:spPr>
            <a:xfrm>
              <a:off x="2747950" y="845825"/>
              <a:ext cx="1093475" cy="3970125"/>
            </a:xfrm>
            <a:custGeom>
              <a:avLst/>
              <a:gdLst/>
              <a:ahLst/>
              <a:cxnLst/>
              <a:rect l="l" t="t" r="r" b="b"/>
              <a:pathLst>
                <a:path w="43739" h="158805" extrusionOk="0">
                  <a:moveTo>
                    <a:pt x="149" y="1"/>
                  </a:moveTo>
                  <a:lnTo>
                    <a:pt x="1" y="133638"/>
                  </a:lnTo>
                  <a:lnTo>
                    <a:pt x="43590" y="158804"/>
                  </a:lnTo>
                  <a:lnTo>
                    <a:pt x="43738" y="25167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16;p24"/>
            <p:cNvSpPr/>
            <p:nvPr/>
          </p:nvSpPr>
          <p:spPr>
            <a:xfrm>
              <a:off x="3841400" y="1946840"/>
              <a:ext cx="2135150" cy="1236900"/>
            </a:xfrm>
            <a:custGeom>
              <a:avLst/>
              <a:gdLst/>
              <a:ahLst/>
              <a:cxnLst/>
              <a:rect l="l" t="t" r="r" b="b"/>
              <a:pathLst>
                <a:path w="85406" h="49476" extrusionOk="0">
                  <a:moveTo>
                    <a:pt x="41816" y="1"/>
                  </a:moveTo>
                  <a:lnTo>
                    <a:pt x="0" y="24309"/>
                  </a:lnTo>
                  <a:lnTo>
                    <a:pt x="43590" y="49475"/>
                  </a:lnTo>
                  <a:lnTo>
                    <a:pt x="85405" y="25196"/>
                  </a:lnTo>
                  <a:lnTo>
                    <a:pt x="418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17;p24"/>
            <p:cNvSpPr/>
            <p:nvPr/>
          </p:nvSpPr>
          <p:spPr>
            <a:xfrm>
              <a:off x="4920610" y="2569900"/>
              <a:ext cx="1049100" cy="2875925"/>
            </a:xfrm>
            <a:custGeom>
              <a:avLst/>
              <a:gdLst/>
              <a:ahLst/>
              <a:cxnLst/>
              <a:rect l="l" t="t" r="r" b="b"/>
              <a:pathLst>
                <a:path w="41964" h="115037" extrusionOk="0">
                  <a:moveTo>
                    <a:pt x="41963" y="0"/>
                  </a:moveTo>
                  <a:lnTo>
                    <a:pt x="148" y="24279"/>
                  </a:lnTo>
                  <a:lnTo>
                    <a:pt x="0" y="115037"/>
                  </a:lnTo>
                  <a:lnTo>
                    <a:pt x="41816" y="90728"/>
                  </a:lnTo>
                  <a:lnTo>
                    <a:pt x="41963" y="0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18;p24"/>
            <p:cNvSpPr/>
            <p:nvPr/>
          </p:nvSpPr>
          <p:spPr>
            <a:xfrm>
              <a:off x="3837700" y="2547725"/>
              <a:ext cx="1093475" cy="2898100"/>
            </a:xfrm>
            <a:custGeom>
              <a:avLst/>
              <a:gdLst/>
              <a:ahLst/>
              <a:cxnLst/>
              <a:rect l="l" t="t" r="r" b="b"/>
              <a:pathLst>
                <a:path w="43739" h="115924" extrusionOk="0">
                  <a:moveTo>
                    <a:pt x="148" y="0"/>
                  </a:moveTo>
                  <a:lnTo>
                    <a:pt x="0" y="90728"/>
                  </a:lnTo>
                  <a:lnTo>
                    <a:pt x="43590" y="115924"/>
                  </a:lnTo>
                  <a:lnTo>
                    <a:pt x="43738" y="2516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19;p24"/>
            <p:cNvSpPr/>
            <p:nvPr/>
          </p:nvSpPr>
          <p:spPr>
            <a:xfrm>
              <a:off x="1627175" y="3187950"/>
              <a:ext cx="1093450" cy="2279325"/>
            </a:xfrm>
            <a:custGeom>
              <a:avLst/>
              <a:gdLst/>
              <a:ahLst/>
              <a:cxnLst/>
              <a:rect l="l" t="t" r="r" b="b"/>
              <a:pathLst>
                <a:path w="43738" h="91173" extrusionOk="0">
                  <a:moveTo>
                    <a:pt x="148" y="1"/>
                  </a:moveTo>
                  <a:lnTo>
                    <a:pt x="0" y="66006"/>
                  </a:lnTo>
                  <a:lnTo>
                    <a:pt x="43590" y="91173"/>
                  </a:lnTo>
                  <a:lnTo>
                    <a:pt x="43738" y="25167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20;p24"/>
            <p:cNvSpPr/>
            <p:nvPr/>
          </p:nvSpPr>
          <p:spPr>
            <a:xfrm>
              <a:off x="1630850" y="2536625"/>
              <a:ext cx="2210575" cy="1280500"/>
            </a:xfrm>
            <a:custGeom>
              <a:avLst/>
              <a:gdLst/>
              <a:ahLst/>
              <a:cxnLst/>
              <a:rect l="l" t="t" r="r" b="b"/>
              <a:pathLst>
                <a:path w="88423" h="51220" extrusionOk="0">
                  <a:moveTo>
                    <a:pt x="44833" y="1"/>
                  </a:moveTo>
                  <a:lnTo>
                    <a:pt x="1" y="26054"/>
                  </a:lnTo>
                  <a:lnTo>
                    <a:pt x="43591" y="51220"/>
                  </a:lnTo>
                  <a:lnTo>
                    <a:pt x="88422" y="25167"/>
                  </a:lnTo>
                  <a:lnTo>
                    <a:pt x="448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21;p24"/>
            <p:cNvSpPr/>
            <p:nvPr/>
          </p:nvSpPr>
          <p:spPr>
            <a:xfrm>
              <a:off x="2716900" y="3165775"/>
              <a:ext cx="1124525" cy="2301500"/>
            </a:xfrm>
            <a:custGeom>
              <a:avLst/>
              <a:gdLst/>
              <a:ahLst/>
              <a:cxnLst/>
              <a:rect l="l" t="t" r="r" b="b"/>
              <a:pathLst>
                <a:path w="44981" h="92060" extrusionOk="0">
                  <a:moveTo>
                    <a:pt x="44980" y="1"/>
                  </a:moveTo>
                  <a:lnTo>
                    <a:pt x="149" y="26054"/>
                  </a:lnTo>
                  <a:lnTo>
                    <a:pt x="1" y="92060"/>
                  </a:lnTo>
                  <a:lnTo>
                    <a:pt x="44832" y="66006"/>
                  </a:lnTo>
                  <a:lnTo>
                    <a:pt x="44980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" name="Google Shape;122;p24"/>
          <p:cNvGrpSpPr/>
          <p:nvPr/>
        </p:nvGrpSpPr>
        <p:grpSpPr>
          <a:xfrm>
            <a:off x="7361665" y="2613269"/>
            <a:ext cx="491321" cy="730502"/>
            <a:chOff x="2324375" y="659875"/>
            <a:chExt cx="2952650" cy="4387400"/>
          </a:xfrm>
        </p:grpSpPr>
        <p:sp>
          <p:nvSpPr>
            <p:cNvPr id="20" name="Google Shape;123;p24"/>
            <p:cNvSpPr/>
            <p:nvPr/>
          </p:nvSpPr>
          <p:spPr>
            <a:xfrm>
              <a:off x="3027725" y="3252400"/>
              <a:ext cx="1536250" cy="1794875"/>
            </a:xfrm>
            <a:custGeom>
              <a:avLst/>
              <a:gdLst/>
              <a:ahLst/>
              <a:cxnLst/>
              <a:rect l="l" t="t" r="r" b="b"/>
              <a:pathLst>
                <a:path w="61450" h="71795" extrusionOk="0">
                  <a:moveTo>
                    <a:pt x="14285" y="1"/>
                  </a:moveTo>
                  <a:lnTo>
                    <a:pt x="10873" y="2916"/>
                  </a:lnTo>
                  <a:lnTo>
                    <a:pt x="18488" y="34695"/>
                  </a:lnTo>
                  <a:lnTo>
                    <a:pt x="1" y="45366"/>
                  </a:lnTo>
                  <a:lnTo>
                    <a:pt x="16" y="49414"/>
                  </a:lnTo>
                  <a:lnTo>
                    <a:pt x="38511" y="71794"/>
                  </a:lnTo>
                  <a:lnTo>
                    <a:pt x="61449" y="58534"/>
                  </a:lnTo>
                  <a:lnTo>
                    <a:pt x="52795" y="22365"/>
                  </a:lnTo>
                  <a:lnTo>
                    <a:pt x="14285" y="1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24;p24"/>
            <p:cNvSpPr/>
            <p:nvPr/>
          </p:nvSpPr>
          <p:spPr>
            <a:xfrm>
              <a:off x="3027725" y="4386550"/>
              <a:ext cx="962775" cy="660725"/>
            </a:xfrm>
            <a:custGeom>
              <a:avLst/>
              <a:gdLst/>
              <a:ahLst/>
              <a:cxnLst/>
              <a:rect l="l" t="t" r="r" b="b"/>
              <a:pathLst>
                <a:path w="38511" h="26429" extrusionOk="0">
                  <a:moveTo>
                    <a:pt x="1" y="0"/>
                  </a:moveTo>
                  <a:lnTo>
                    <a:pt x="16" y="4048"/>
                  </a:lnTo>
                  <a:lnTo>
                    <a:pt x="38511" y="26428"/>
                  </a:lnTo>
                  <a:lnTo>
                    <a:pt x="38495" y="223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A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25;p24"/>
            <p:cNvSpPr/>
            <p:nvPr/>
          </p:nvSpPr>
          <p:spPr>
            <a:xfrm>
              <a:off x="3299525" y="3325300"/>
              <a:ext cx="1152775" cy="1354000"/>
            </a:xfrm>
            <a:custGeom>
              <a:avLst/>
              <a:gdLst/>
              <a:ahLst/>
              <a:cxnLst/>
              <a:rect l="l" t="t" r="r" b="b"/>
              <a:pathLst>
                <a:path w="46111" h="54160" extrusionOk="0">
                  <a:moveTo>
                    <a:pt x="1" y="0"/>
                  </a:moveTo>
                  <a:lnTo>
                    <a:pt x="7616" y="31779"/>
                  </a:lnTo>
                  <a:lnTo>
                    <a:pt x="46111" y="54160"/>
                  </a:lnTo>
                  <a:lnTo>
                    <a:pt x="38495" y="223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A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26;p24"/>
            <p:cNvSpPr/>
            <p:nvPr/>
          </p:nvSpPr>
          <p:spPr>
            <a:xfrm>
              <a:off x="3299525" y="3252400"/>
              <a:ext cx="1048075" cy="632425"/>
            </a:xfrm>
            <a:custGeom>
              <a:avLst/>
              <a:gdLst/>
              <a:ahLst/>
              <a:cxnLst/>
              <a:rect l="l" t="t" r="r" b="b"/>
              <a:pathLst>
                <a:path w="41923" h="25297" extrusionOk="0">
                  <a:moveTo>
                    <a:pt x="3413" y="1"/>
                  </a:moveTo>
                  <a:lnTo>
                    <a:pt x="1" y="2916"/>
                  </a:lnTo>
                  <a:lnTo>
                    <a:pt x="38495" y="25297"/>
                  </a:lnTo>
                  <a:lnTo>
                    <a:pt x="41923" y="22365"/>
                  </a:lnTo>
                  <a:lnTo>
                    <a:pt x="3413" y="1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27;p24"/>
            <p:cNvSpPr/>
            <p:nvPr/>
          </p:nvSpPr>
          <p:spPr>
            <a:xfrm>
              <a:off x="3990100" y="3811525"/>
              <a:ext cx="573875" cy="1235750"/>
            </a:xfrm>
            <a:custGeom>
              <a:avLst/>
              <a:gdLst/>
              <a:ahLst/>
              <a:cxnLst/>
              <a:rect l="l" t="t" r="r" b="b"/>
              <a:pathLst>
                <a:path w="22955" h="49430" extrusionOk="0">
                  <a:moveTo>
                    <a:pt x="14300" y="0"/>
                  </a:moveTo>
                  <a:lnTo>
                    <a:pt x="10872" y="2932"/>
                  </a:lnTo>
                  <a:lnTo>
                    <a:pt x="18488" y="34711"/>
                  </a:lnTo>
                  <a:lnTo>
                    <a:pt x="0" y="45381"/>
                  </a:lnTo>
                  <a:lnTo>
                    <a:pt x="16" y="49429"/>
                  </a:lnTo>
                  <a:lnTo>
                    <a:pt x="22954" y="36169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28;p24"/>
            <p:cNvSpPr/>
            <p:nvPr/>
          </p:nvSpPr>
          <p:spPr>
            <a:xfrm>
              <a:off x="2324375" y="659875"/>
              <a:ext cx="2952650" cy="3943825"/>
            </a:xfrm>
            <a:custGeom>
              <a:avLst/>
              <a:gdLst/>
              <a:ahLst/>
              <a:cxnLst/>
              <a:rect l="l" t="t" r="r" b="b"/>
              <a:pathLst>
                <a:path w="118106" h="157753" extrusionOk="0">
                  <a:moveTo>
                    <a:pt x="107642" y="156907"/>
                  </a:moveTo>
                  <a:lnTo>
                    <a:pt x="107574" y="156946"/>
                  </a:lnTo>
                  <a:cubicBezTo>
                    <a:pt x="107597" y="156935"/>
                    <a:pt x="107619" y="156921"/>
                    <a:pt x="107642" y="156907"/>
                  </a:cubicBezTo>
                  <a:close/>
                  <a:moveTo>
                    <a:pt x="13670" y="1"/>
                  </a:moveTo>
                  <a:cubicBezTo>
                    <a:pt x="12497" y="1"/>
                    <a:pt x="11433" y="278"/>
                    <a:pt x="10516" y="811"/>
                  </a:cubicBezTo>
                  <a:lnTo>
                    <a:pt x="3738" y="4750"/>
                  </a:lnTo>
                  <a:lnTo>
                    <a:pt x="3754" y="4735"/>
                  </a:lnTo>
                  <a:lnTo>
                    <a:pt x="3754" y="4735"/>
                  </a:lnTo>
                  <a:cubicBezTo>
                    <a:pt x="1598" y="5991"/>
                    <a:pt x="248" y="8659"/>
                    <a:pt x="233" y="12459"/>
                  </a:cubicBezTo>
                  <a:lnTo>
                    <a:pt x="31" y="85121"/>
                  </a:lnTo>
                  <a:cubicBezTo>
                    <a:pt x="0" y="92736"/>
                    <a:pt x="5367" y="102011"/>
                    <a:pt x="11989" y="105842"/>
                  </a:cubicBezTo>
                  <a:lnTo>
                    <a:pt x="99044" y="156108"/>
                  </a:lnTo>
                  <a:cubicBezTo>
                    <a:pt x="100971" y="157225"/>
                    <a:pt x="102796" y="157753"/>
                    <a:pt x="104413" y="157753"/>
                  </a:cubicBezTo>
                  <a:cubicBezTo>
                    <a:pt x="105671" y="157753"/>
                    <a:pt x="106803" y="157433"/>
                    <a:pt x="107760" y="156822"/>
                  </a:cubicBezTo>
                  <a:lnTo>
                    <a:pt x="107760" y="156822"/>
                  </a:lnTo>
                  <a:cubicBezTo>
                    <a:pt x="107721" y="156851"/>
                    <a:pt x="107681" y="156881"/>
                    <a:pt x="107642" y="156907"/>
                  </a:cubicBezTo>
                  <a:lnTo>
                    <a:pt x="107642" y="156907"/>
                  </a:lnTo>
                  <a:lnTo>
                    <a:pt x="114368" y="153006"/>
                  </a:lnTo>
                  <a:cubicBezTo>
                    <a:pt x="116523" y="151750"/>
                    <a:pt x="117857" y="149083"/>
                    <a:pt x="117873" y="145298"/>
                  </a:cubicBezTo>
                  <a:lnTo>
                    <a:pt x="118074" y="72636"/>
                  </a:lnTo>
                  <a:cubicBezTo>
                    <a:pt x="118105" y="65021"/>
                    <a:pt x="112755" y="55730"/>
                    <a:pt x="106132" y="51900"/>
                  </a:cubicBezTo>
                  <a:lnTo>
                    <a:pt x="19061" y="1648"/>
                  </a:lnTo>
                  <a:cubicBezTo>
                    <a:pt x="17125" y="532"/>
                    <a:pt x="15294" y="1"/>
                    <a:pt x="13670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29;p24"/>
            <p:cNvSpPr/>
            <p:nvPr/>
          </p:nvSpPr>
          <p:spPr>
            <a:xfrm>
              <a:off x="2418200" y="659875"/>
              <a:ext cx="383100" cy="139700"/>
            </a:xfrm>
            <a:custGeom>
              <a:avLst/>
              <a:gdLst/>
              <a:ahLst/>
              <a:cxnLst/>
              <a:rect l="l" t="t" r="r" b="b"/>
              <a:pathLst>
                <a:path w="15324" h="5588" extrusionOk="0">
                  <a:moveTo>
                    <a:pt x="9932" y="1"/>
                  </a:moveTo>
                  <a:cubicBezTo>
                    <a:pt x="8760" y="1"/>
                    <a:pt x="7695" y="278"/>
                    <a:pt x="6778" y="811"/>
                  </a:cubicBezTo>
                  <a:lnTo>
                    <a:pt x="1" y="4750"/>
                  </a:lnTo>
                  <a:cubicBezTo>
                    <a:pt x="913" y="4223"/>
                    <a:pt x="1975" y="3947"/>
                    <a:pt x="3148" y="3947"/>
                  </a:cubicBezTo>
                  <a:cubicBezTo>
                    <a:pt x="4768" y="3947"/>
                    <a:pt x="6597" y="4473"/>
                    <a:pt x="8531" y="5588"/>
                  </a:cubicBezTo>
                  <a:lnTo>
                    <a:pt x="15324" y="1648"/>
                  </a:lnTo>
                  <a:cubicBezTo>
                    <a:pt x="13388" y="532"/>
                    <a:pt x="11556" y="1"/>
                    <a:pt x="9932" y="1"/>
                  </a:cubicBezTo>
                  <a:close/>
                </a:path>
              </a:pathLst>
            </a:custGeom>
            <a:solidFill>
              <a:srgbClr val="65A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30;p24"/>
            <p:cNvSpPr/>
            <p:nvPr/>
          </p:nvSpPr>
          <p:spPr>
            <a:xfrm>
              <a:off x="5014100" y="4292325"/>
              <a:ext cx="257500" cy="291200"/>
            </a:xfrm>
            <a:custGeom>
              <a:avLst/>
              <a:gdLst/>
              <a:ahLst/>
              <a:cxnLst/>
              <a:rect l="l" t="t" r="r" b="b"/>
              <a:pathLst>
                <a:path w="10300" h="11648" extrusionOk="0">
                  <a:moveTo>
                    <a:pt x="10299" y="0"/>
                  </a:moveTo>
                  <a:lnTo>
                    <a:pt x="3506" y="3940"/>
                  </a:lnTo>
                  <a:cubicBezTo>
                    <a:pt x="3490" y="7724"/>
                    <a:pt x="2157" y="10392"/>
                    <a:pt x="1" y="11648"/>
                  </a:cubicBezTo>
                  <a:lnTo>
                    <a:pt x="6794" y="7708"/>
                  </a:lnTo>
                  <a:cubicBezTo>
                    <a:pt x="8950" y="6452"/>
                    <a:pt x="10284" y="3785"/>
                    <a:pt x="10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31;p24"/>
            <p:cNvSpPr/>
            <p:nvPr/>
          </p:nvSpPr>
          <p:spPr>
            <a:xfrm>
              <a:off x="5101725" y="2475750"/>
              <a:ext cx="174900" cy="1915075"/>
            </a:xfrm>
            <a:custGeom>
              <a:avLst/>
              <a:gdLst/>
              <a:ahLst/>
              <a:cxnLst/>
              <a:rect l="l" t="t" r="r" b="b"/>
              <a:pathLst>
                <a:path w="6996" h="76603" extrusionOk="0">
                  <a:moveTo>
                    <a:pt x="6996" y="1"/>
                  </a:moveTo>
                  <a:lnTo>
                    <a:pt x="203" y="3940"/>
                  </a:lnTo>
                  <a:lnTo>
                    <a:pt x="1" y="76603"/>
                  </a:lnTo>
                  <a:lnTo>
                    <a:pt x="6794" y="72663"/>
                  </a:lnTo>
                  <a:lnTo>
                    <a:pt x="69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32;p24"/>
            <p:cNvSpPr/>
            <p:nvPr/>
          </p:nvSpPr>
          <p:spPr>
            <a:xfrm>
              <a:off x="2631450" y="701075"/>
              <a:ext cx="2346225" cy="1355175"/>
            </a:xfrm>
            <a:custGeom>
              <a:avLst/>
              <a:gdLst/>
              <a:ahLst/>
              <a:cxnLst/>
              <a:rect l="l" t="t" r="r" b="b"/>
              <a:pathLst>
                <a:path w="93849" h="54207" extrusionOk="0">
                  <a:moveTo>
                    <a:pt x="6778" y="0"/>
                  </a:moveTo>
                  <a:lnTo>
                    <a:pt x="1" y="3940"/>
                  </a:lnTo>
                  <a:lnTo>
                    <a:pt x="87056" y="54206"/>
                  </a:lnTo>
                  <a:lnTo>
                    <a:pt x="93849" y="50252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33;p24"/>
            <p:cNvSpPr/>
            <p:nvPr/>
          </p:nvSpPr>
          <p:spPr>
            <a:xfrm>
              <a:off x="4807825" y="1957750"/>
              <a:ext cx="469200" cy="616525"/>
            </a:xfrm>
            <a:custGeom>
              <a:avLst/>
              <a:gdLst/>
              <a:ahLst/>
              <a:cxnLst/>
              <a:rect l="l" t="t" r="r" b="b"/>
              <a:pathLst>
                <a:path w="18768" h="24661" extrusionOk="0">
                  <a:moveTo>
                    <a:pt x="6778" y="0"/>
                  </a:moveTo>
                  <a:lnTo>
                    <a:pt x="1" y="3939"/>
                  </a:lnTo>
                  <a:cubicBezTo>
                    <a:pt x="6623" y="7770"/>
                    <a:pt x="11990" y="17045"/>
                    <a:pt x="11959" y="24660"/>
                  </a:cubicBezTo>
                  <a:lnTo>
                    <a:pt x="18752" y="20721"/>
                  </a:lnTo>
                  <a:cubicBezTo>
                    <a:pt x="18767" y="13106"/>
                    <a:pt x="13417" y="3815"/>
                    <a:pt x="6778" y="0"/>
                  </a:cubicBezTo>
                  <a:close/>
                </a:path>
              </a:pathLst>
            </a:custGeom>
            <a:solidFill>
              <a:srgbClr val="65A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34;p24"/>
            <p:cNvSpPr/>
            <p:nvPr/>
          </p:nvSpPr>
          <p:spPr>
            <a:xfrm>
              <a:off x="2324750" y="758400"/>
              <a:ext cx="2782825" cy="3845425"/>
            </a:xfrm>
            <a:custGeom>
              <a:avLst/>
              <a:gdLst/>
              <a:ahLst/>
              <a:cxnLst/>
              <a:rect l="l" t="t" r="r" b="b"/>
              <a:pathLst>
                <a:path w="111313" h="153817" extrusionOk="0">
                  <a:moveTo>
                    <a:pt x="6884" y="1"/>
                  </a:moveTo>
                  <a:cubicBezTo>
                    <a:pt x="2947" y="1"/>
                    <a:pt x="240" y="3123"/>
                    <a:pt x="218" y="8518"/>
                  </a:cubicBezTo>
                  <a:lnTo>
                    <a:pt x="16" y="81180"/>
                  </a:lnTo>
                  <a:cubicBezTo>
                    <a:pt x="1" y="88795"/>
                    <a:pt x="5352" y="98085"/>
                    <a:pt x="11974" y="101916"/>
                  </a:cubicBezTo>
                  <a:lnTo>
                    <a:pt x="99045" y="152167"/>
                  </a:lnTo>
                  <a:cubicBezTo>
                    <a:pt x="100978" y="153286"/>
                    <a:pt x="102808" y="153816"/>
                    <a:pt x="104429" y="153816"/>
                  </a:cubicBezTo>
                  <a:cubicBezTo>
                    <a:pt x="108360" y="153816"/>
                    <a:pt x="111069" y="150699"/>
                    <a:pt x="111080" y="145297"/>
                  </a:cubicBezTo>
                  <a:lnTo>
                    <a:pt x="111282" y="72634"/>
                  </a:lnTo>
                  <a:cubicBezTo>
                    <a:pt x="111313" y="65019"/>
                    <a:pt x="105946" y="55744"/>
                    <a:pt x="99324" y="51913"/>
                  </a:cubicBezTo>
                  <a:lnTo>
                    <a:pt x="12269" y="1647"/>
                  </a:lnTo>
                  <a:cubicBezTo>
                    <a:pt x="10333" y="530"/>
                    <a:pt x="8504" y="1"/>
                    <a:pt x="6884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35;p24"/>
            <p:cNvSpPr/>
            <p:nvPr/>
          </p:nvSpPr>
          <p:spPr>
            <a:xfrm>
              <a:off x="4734925" y="4256200"/>
              <a:ext cx="170650" cy="219600"/>
            </a:xfrm>
            <a:custGeom>
              <a:avLst/>
              <a:gdLst/>
              <a:ahLst/>
              <a:cxnLst/>
              <a:rect l="l" t="t" r="r" b="b"/>
              <a:pathLst>
                <a:path w="6826" h="8784" extrusionOk="0">
                  <a:moveTo>
                    <a:pt x="1895" y="1"/>
                  </a:moveTo>
                  <a:cubicBezTo>
                    <a:pt x="777" y="1"/>
                    <a:pt x="12" y="885"/>
                    <a:pt x="1" y="2422"/>
                  </a:cubicBezTo>
                  <a:cubicBezTo>
                    <a:pt x="1" y="4594"/>
                    <a:pt x="1521" y="7230"/>
                    <a:pt x="3398" y="8316"/>
                  </a:cubicBezTo>
                  <a:cubicBezTo>
                    <a:pt x="3950" y="8633"/>
                    <a:pt x="4472" y="8783"/>
                    <a:pt x="4934" y="8783"/>
                  </a:cubicBezTo>
                  <a:cubicBezTo>
                    <a:pt x="6055" y="8783"/>
                    <a:pt x="6825" y="7899"/>
                    <a:pt x="6825" y="6362"/>
                  </a:cubicBezTo>
                  <a:cubicBezTo>
                    <a:pt x="6825" y="4190"/>
                    <a:pt x="5305" y="1554"/>
                    <a:pt x="3429" y="468"/>
                  </a:cubicBezTo>
                  <a:cubicBezTo>
                    <a:pt x="2876" y="151"/>
                    <a:pt x="2355" y="1"/>
                    <a:pt x="1895" y="1"/>
                  </a:cubicBezTo>
                  <a:close/>
                </a:path>
              </a:pathLst>
            </a:custGeom>
            <a:solidFill>
              <a:srgbClr val="65A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36;p24"/>
            <p:cNvSpPr/>
            <p:nvPr/>
          </p:nvSpPr>
          <p:spPr>
            <a:xfrm>
              <a:off x="2487225" y="950400"/>
              <a:ext cx="2457500" cy="3289975"/>
            </a:xfrm>
            <a:custGeom>
              <a:avLst/>
              <a:gdLst/>
              <a:ahLst/>
              <a:cxnLst/>
              <a:rect l="l" t="t" r="r" b="b"/>
              <a:pathLst>
                <a:path w="98300" h="131599" extrusionOk="0">
                  <a:moveTo>
                    <a:pt x="0" y="0"/>
                  </a:moveTo>
                  <a:lnTo>
                    <a:pt x="0" y="74849"/>
                  </a:lnTo>
                  <a:lnTo>
                    <a:pt x="98300" y="131599"/>
                  </a:lnTo>
                  <a:lnTo>
                    <a:pt x="98300" y="5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D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37;p24"/>
            <p:cNvSpPr/>
            <p:nvPr/>
          </p:nvSpPr>
          <p:spPr>
            <a:xfrm>
              <a:off x="2487225" y="950400"/>
              <a:ext cx="2457500" cy="3289975"/>
            </a:xfrm>
            <a:custGeom>
              <a:avLst/>
              <a:gdLst/>
              <a:ahLst/>
              <a:cxnLst/>
              <a:rect l="l" t="t" r="r" b="b"/>
              <a:pathLst>
                <a:path w="98300" h="131599" extrusionOk="0">
                  <a:moveTo>
                    <a:pt x="0" y="0"/>
                  </a:moveTo>
                  <a:lnTo>
                    <a:pt x="0" y="74849"/>
                  </a:lnTo>
                  <a:lnTo>
                    <a:pt x="98300" y="131599"/>
                  </a:lnTo>
                  <a:lnTo>
                    <a:pt x="98300" y="5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D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5" name="Google Shape;138;p24"/>
          <p:cNvGrpSpPr/>
          <p:nvPr/>
        </p:nvGrpSpPr>
        <p:grpSpPr>
          <a:xfrm>
            <a:off x="6521873" y="1521650"/>
            <a:ext cx="573096" cy="509196"/>
            <a:chOff x="2021150" y="1299575"/>
            <a:chExt cx="3505175" cy="3114350"/>
          </a:xfrm>
        </p:grpSpPr>
        <p:sp>
          <p:nvSpPr>
            <p:cNvPr id="36" name="Google Shape;139;p24"/>
            <p:cNvSpPr/>
            <p:nvPr/>
          </p:nvSpPr>
          <p:spPr>
            <a:xfrm>
              <a:off x="2021550" y="1299600"/>
              <a:ext cx="3504775" cy="3114325"/>
            </a:xfrm>
            <a:custGeom>
              <a:avLst/>
              <a:gdLst/>
              <a:ahLst/>
              <a:cxnLst/>
              <a:rect l="l" t="t" r="r" b="b"/>
              <a:pathLst>
                <a:path w="140191" h="124573" extrusionOk="0">
                  <a:moveTo>
                    <a:pt x="110004" y="123373"/>
                  </a:moveTo>
                  <a:lnTo>
                    <a:pt x="109823" y="123478"/>
                  </a:lnTo>
                  <a:cubicBezTo>
                    <a:pt x="109890" y="123445"/>
                    <a:pt x="109948" y="123412"/>
                    <a:pt x="110004" y="123373"/>
                  </a:cubicBezTo>
                  <a:close/>
                  <a:moveTo>
                    <a:pt x="65818" y="1"/>
                  </a:moveTo>
                  <a:cubicBezTo>
                    <a:pt x="62507" y="1"/>
                    <a:pt x="59503" y="783"/>
                    <a:pt x="56920" y="2286"/>
                  </a:cubicBezTo>
                  <a:lnTo>
                    <a:pt x="38960" y="12724"/>
                  </a:lnTo>
                  <a:cubicBezTo>
                    <a:pt x="38300" y="12632"/>
                    <a:pt x="37655" y="12586"/>
                    <a:pt x="37028" y="12586"/>
                  </a:cubicBezTo>
                  <a:cubicBezTo>
                    <a:pt x="35021" y="12586"/>
                    <a:pt x="33200" y="13055"/>
                    <a:pt x="31640" y="13965"/>
                  </a:cubicBezTo>
                  <a:lnTo>
                    <a:pt x="6003" y="28854"/>
                  </a:lnTo>
                  <a:lnTo>
                    <a:pt x="6049" y="28839"/>
                  </a:lnTo>
                  <a:lnTo>
                    <a:pt x="6049" y="28839"/>
                  </a:lnTo>
                  <a:cubicBezTo>
                    <a:pt x="2342" y="30963"/>
                    <a:pt x="47" y="35523"/>
                    <a:pt x="31" y="42006"/>
                  </a:cubicBezTo>
                  <a:cubicBezTo>
                    <a:pt x="0" y="55019"/>
                    <a:pt x="9151" y="70870"/>
                    <a:pt x="20473" y="77415"/>
                  </a:cubicBezTo>
                  <a:lnTo>
                    <a:pt x="98315" y="122361"/>
                  </a:lnTo>
                  <a:cubicBezTo>
                    <a:pt x="100916" y="123862"/>
                    <a:pt x="103379" y="124573"/>
                    <a:pt x="105561" y="124573"/>
                  </a:cubicBezTo>
                  <a:cubicBezTo>
                    <a:pt x="107257" y="124573"/>
                    <a:pt x="108783" y="124144"/>
                    <a:pt x="110071" y="123323"/>
                  </a:cubicBezTo>
                  <a:lnTo>
                    <a:pt x="110071" y="123323"/>
                  </a:lnTo>
                  <a:cubicBezTo>
                    <a:pt x="110049" y="123341"/>
                    <a:pt x="110027" y="123357"/>
                    <a:pt x="110004" y="123373"/>
                  </a:cubicBezTo>
                  <a:lnTo>
                    <a:pt x="110004" y="123373"/>
                  </a:lnTo>
                  <a:lnTo>
                    <a:pt x="135461" y="108589"/>
                  </a:lnTo>
                  <a:cubicBezTo>
                    <a:pt x="138361" y="106914"/>
                    <a:pt x="140160" y="103316"/>
                    <a:pt x="140175" y="98213"/>
                  </a:cubicBezTo>
                  <a:cubicBezTo>
                    <a:pt x="140191" y="89590"/>
                    <a:pt x="135088" y="79369"/>
                    <a:pt x="128156" y="73289"/>
                  </a:cubicBezTo>
                  <a:cubicBezTo>
                    <a:pt x="129102" y="72002"/>
                    <a:pt x="129644" y="70203"/>
                    <a:pt x="129644" y="67938"/>
                  </a:cubicBezTo>
                  <a:cubicBezTo>
                    <a:pt x="129675" y="61207"/>
                    <a:pt x="124945" y="53002"/>
                    <a:pt x="119082" y="49621"/>
                  </a:cubicBezTo>
                  <a:cubicBezTo>
                    <a:pt x="117374" y="48639"/>
                    <a:pt x="115762" y="48171"/>
                    <a:pt x="114334" y="48171"/>
                  </a:cubicBezTo>
                  <a:cubicBezTo>
                    <a:pt x="113778" y="48171"/>
                    <a:pt x="113250" y="48242"/>
                    <a:pt x="112755" y="48381"/>
                  </a:cubicBezTo>
                  <a:cubicBezTo>
                    <a:pt x="107993" y="30777"/>
                    <a:pt x="95601" y="13065"/>
                    <a:pt x="81038" y="4659"/>
                  </a:cubicBezTo>
                  <a:cubicBezTo>
                    <a:pt x="75573" y="1499"/>
                    <a:pt x="70400" y="1"/>
                    <a:pt x="6581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40;p24"/>
            <p:cNvSpPr/>
            <p:nvPr/>
          </p:nvSpPr>
          <p:spPr>
            <a:xfrm>
              <a:off x="2171600" y="1613950"/>
              <a:ext cx="1044200" cy="467125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41;p24"/>
            <p:cNvSpPr/>
            <p:nvPr/>
          </p:nvSpPr>
          <p:spPr>
            <a:xfrm>
              <a:off x="2804000" y="1299575"/>
              <a:ext cx="1243500" cy="488750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42;p24"/>
            <p:cNvSpPr/>
            <p:nvPr/>
          </p:nvSpPr>
          <p:spPr>
            <a:xfrm>
              <a:off x="4584875" y="3131825"/>
              <a:ext cx="941450" cy="1254750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43;p24"/>
            <p:cNvSpPr/>
            <p:nvPr/>
          </p:nvSpPr>
          <p:spPr>
            <a:xfrm>
              <a:off x="3406925" y="1416075"/>
              <a:ext cx="1433500" cy="1465275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44;p24"/>
            <p:cNvSpPr/>
            <p:nvPr/>
          </p:nvSpPr>
          <p:spPr>
            <a:xfrm>
              <a:off x="4199850" y="2503850"/>
              <a:ext cx="1063600" cy="999825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45;p24"/>
            <p:cNvSpPr/>
            <p:nvPr/>
          </p:nvSpPr>
          <p:spPr>
            <a:xfrm>
              <a:off x="2021150" y="1671875"/>
              <a:ext cx="2864650" cy="2741950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46;p24"/>
            <p:cNvSpPr/>
            <p:nvPr/>
          </p:nvSpPr>
          <p:spPr>
            <a:xfrm>
              <a:off x="2655100" y="2317950"/>
              <a:ext cx="1276475" cy="1773925"/>
            </a:xfrm>
            <a:custGeom>
              <a:avLst/>
              <a:gdLst/>
              <a:ahLst/>
              <a:cxnLst/>
              <a:rect l="l" t="t" r="r" b="b"/>
              <a:pathLst>
                <a:path w="51059" h="70957" extrusionOk="0">
                  <a:moveTo>
                    <a:pt x="30648" y="0"/>
                  </a:moveTo>
                  <a:lnTo>
                    <a:pt x="20567" y="5848"/>
                  </a:lnTo>
                  <a:lnTo>
                    <a:pt x="1" y="22288"/>
                  </a:lnTo>
                  <a:lnTo>
                    <a:pt x="11835" y="29127"/>
                  </a:lnTo>
                  <a:lnTo>
                    <a:pt x="11742" y="60953"/>
                  </a:lnTo>
                  <a:lnTo>
                    <a:pt x="29066" y="70957"/>
                  </a:lnTo>
                  <a:lnTo>
                    <a:pt x="39131" y="65094"/>
                  </a:lnTo>
                  <a:lnTo>
                    <a:pt x="39193" y="44916"/>
                  </a:lnTo>
                  <a:lnTo>
                    <a:pt x="40977" y="45955"/>
                  </a:lnTo>
                  <a:lnTo>
                    <a:pt x="51058" y="40093"/>
                  </a:lnTo>
                  <a:lnTo>
                    <a:pt x="30648" y="0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47;p24"/>
            <p:cNvSpPr/>
            <p:nvPr/>
          </p:nvSpPr>
          <p:spPr>
            <a:xfrm>
              <a:off x="3381725" y="3149650"/>
              <a:ext cx="254000" cy="942225"/>
            </a:xfrm>
            <a:custGeom>
              <a:avLst/>
              <a:gdLst/>
              <a:ahLst/>
              <a:cxnLst/>
              <a:rect l="l" t="t" r="r" b="b"/>
              <a:pathLst>
                <a:path w="10160" h="37689" extrusionOk="0">
                  <a:moveTo>
                    <a:pt x="10159" y="0"/>
                  </a:moveTo>
                  <a:lnTo>
                    <a:pt x="78" y="5848"/>
                  </a:lnTo>
                  <a:lnTo>
                    <a:pt x="1" y="37689"/>
                  </a:lnTo>
                  <a:lnTo>
                    <a:pt x="10066" y="31826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48;p24"/>
            <p:cNvSpPr/>
            <p:nvPr/>
          </p:nvSpPr>
          <p:spPr>
            <a:xfrm>
              <a:off x="3169250" y="2317950"/>
              <a:ext cx="762325" cy="1148900"/>
            </a:xfrm>
            <a:custGeom>
              <a:avLst/>
              <a:gdLst/>
              <a:ahLst/>
              <a:cxnLst/>
              <a:rect l="l" t="t" r="r" b="b"/>
              <a:pathLst>
                <a:path w="30493" h="45956" extrusionOk="0">
                  <a:moveTo>
                    <a:pt x="10082" y="0"/>
                  </a:moveTo>
                  <a:lnTo>
                    <a:pt x="1" y="5848"/>
                  </a:lnTo>
                  <a:lnTo>
                    <a:pt x="20411" y="45955"/>
                  </a:lnTo>
                  <a:lnTo>
                    <a:pt x="30492" y="40093"/>
                  </a:lnTo>
                  <a:lnTo>
                    <a:pt x="10082" y="0"/>
                  </a:lnTo>
                  <a:close/>
                </a:path>
              </a:pathLst>
            </a:custGeom>
            <a:solidFill>
              <a:srgbClr val="3C6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49;p24"/>
            <p:cNvSpPr/>
            <p:nvPr/>
          </p:nvSpPr>
          <p:spPr>
            <a:xfrm>
              <a:off x="2655100" y="2464125"/>
              <a:ext cx="1024450" cy="1627750"/>
            </a:xfrm>
            <a:custGeom>
              <a:avLst/>
              <a:gdLst/>
              <a:ahLst/>
              <a:cxnLst/>
              <a:rect l="l" t="t" r="r" b="b"/>
              <a:pathLst>
                <a:path w="40978" h="65110" extrusionOk="0">
                  <a:moveTo>
                    <a:pt x="20567" y="1"/>
                  </a:moveTo>
                  <a:lnTo>
                    <a:pt x="1" y="16441"/>
                  </a:lnTo>
                  <a:lnTo>
                    <a:pt x="11835" y="23280"/>
                  </a:lnTo>
                  <a:lnTo>
                    <a:pt x="11742" y="55106"/>
                  </a:lnTo>
                  <a:lnTo>
                    <a:pt x="29066" y="65110"/>
                  </a:lnTo>
                  <a:lnTo>
                    <a:pt x="29143" y="33269"/>
                  </a:lnTo>
                  <a:lnTo>
                    <a:pt x="40977" y="40108"/>
                  </a:lnTo>
                  <a:lnTo>
                    <a:pt x="20567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" name="Google Shape;150;p24"/>
          <p:cNvGrpSpPr/>
          <p:nvPr/>
        </p:nvGrpSpPr>
        <p:grpSpPr>
          <a:xfrm>
            <a:off x="5769160" y="3108891"/>
            <a:ext cx="551241" cy="688198"/>
            <a:chOff x="2399200" y="797525"/>
            <a:chExt cx="3020500" cy="3770950"/>
          </a:xfrm>
        </p:grpSpPr>
        <p:sp>
          <p:nvSpPr>
            <p:cNvPr id="48" name="Google Shape;151;p24"/>
            <p:cNvSpPr/>
            <p:nvPr/>
          </p:nvSpPr>
          <p:spPr>
            <a:xfrm>
              <a:off x="2399600" y="1135300"/>
              <a:ext cx="3020100" cy="3433175"/>
            </a:xfrm>
            <a:custGeom>
              <a:avLst/>
              <a:gdLst/>
              <a:ahLst/>
              <a:cxnLst/>
              <a:rect l="l" t="t" r="r" b="b"/>
              <a:pathLst>
                <a:path w="120804" h="137327" extrusionOk="0">
                  <a:moveTo>
                    <a:pt x="81428" y="134076"/>
                  </a:moveTo>
                  <a:lnTo>
                    <a:pt x="81363" y="134114"/>
                  </a:lnTo>
                  <a:cubicBezTo>
                    <a:pt x="81385" y="134101"/>
                    <a:pt x="81407" y="134088"/>
                    <a:pt x="81428" y="134076"/>
                  </a:cubicBezTo>
                  <a:close/>
                  <a:moveTo>
                    <a:pt x="51958" y="0"/>
                  </a:moveTo>
                  <a:cubicBezTo>
                    <a:pt x="47301" y="0"/>
                    <a:pt x="43077" y="1101"/>
                    <a:pt x="39441" y="3213"/>
                  </a:cubicBezTo>
                  <a:lnTo>
                    <a:pt x="13959" y="18148"/>
                  </a:lnTo>
                  <a:lnTo>
                    <a:pt x="13959" y="18148"/>
                  </a:lnTo>
                  <a:lnTo>
                    <a:pt x="14036" y="18102"/>
                  </a:lnTo>
                  <a:lnTo>
                    <a:pt x="14036" y="18102"/>
                  </a:lnTo>
                  <a:cubicBezTo>
                    <a:pt x="5444" y="23049"/>
                    <a:pt x="124" y="33611"/>
                    <a:pt x="78" y="48656"/>
                  </a:cubicBezTo>
                  <a:cubicBezTo>
                    <a:pt x="0" y="78853"/>
                    <a:pt x="21233" y="115626"/>
                    <a:pt x="47506" y="130810"/>
                  </a:cubicBezTo>
                  <a:cubicBezTo>
                    <a:pt x="55171" y="135233"/>
                    <a:pt x="62419" y="137327"/>
                    <a:pt x="68842" y="137327"/>
                  </a:cubicBezTo>
                  <a:cubicBezTo>
                    <a:pt x="73576" y="137327"/>
                    <a:pt x="77861" y="136190"/>
                    <a:pt x="81536" y="134010"/>
                  </a:cubicBezTo>
                  <a:lnTo>
                    <a:pt x="81536" y="134010"/>
                  </a:lnTo>
                  <a:cubicBezTo>
                    <a:pt x="81500" y="134032"/>
                    <a:pt x="81464" y="134054"/>
                    <a:pt x="81428" y="134076"/>
                  </a:cubicBezTo>
                  <a:lnTo>
                    <a:pt x="81428" y="134076"/>
                  </a:lnTo>
                  <a:lnTo>
                    <a:pt x="106845" y="119178"/>
                  </a:lnTo>
                  <a:cubicBezTo>
                    <a:pt x="115391" y="114215"/>
                    <a:pt x="120680" y="103668"/>
                    <a:pt x="120726" y="88655"/>
                  </a:cubicBezTo>
                  <a:cubicBezTo>
                    <a:pt x="120804" y="58473"/>
                    <a:pt x="99571" y="21700"/>
                    <a:pt x="73298" y="6532"/>
                  </a:cubicBezTo>
                  <a:cubicBezTo>
                    <a:pt x="65636" y="2098"/>
                    <a:pt x="58385" y="0"/>
                    <a:pt x="51958" y="0"/>
                  </a:cubicBezTo>
                  <a:close/>
                </a:path>
              </a:pathLst>
            </a:custGeom>
            <a:solidFill>
              <a:srgbClr val="8DBD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52;p24"/>
            <p:cNvSpPr/>
            <p:nvPr/>
          </p:nvSpPr>
          <p:spPr>
            <a:xfrm>
              <a:off x="2512800" y="1362100"/>
              <a:ext cx="2616100" cy="3062650"/>
            </a:xfrm>
            <a:custGeom>
              <a:avLst/>
              <a:gdLst/>
              <a:ahLst/>
              <a:cxnLst/>
              <a:rect l="l" t="t" r="r" b="b"/>
              <a:pathLst>
                <a:path w="104644" h="122506" extrusionOk="0">
                  <a:moveTo>
                    <a:pt x="31078" y="0"/>
                  </a:moveTo>
                  <a:cubicBezTo>
                    <a:pt x="26640" y="0"/>
                    <a:pt x="22475" y="1005"/>
                    <a:pt x="18767" y="3121"/>
                  </a:cubicBezTo>
                  <a:cubicBezTo>
                    <a:pt x="109" y="13745"/>
                    <a:pt x="1" y="48393"/>
                    <a:pt x="18550" y="80498"/>
                  </a:cubicBezTo>
                  <a:cubicBezTo>
                    <a:pt x="27809" y="96550"/>
                    <a:pt x="39984" y="108927"/>
                    <a:pt x="52175" y="115968"/>
                  </a:cubicBezTo>
                  <a:cubicBezTo>
                    <a:pt x="59511" y="120206"/>
                    <a:pt x="66848" y="122506"/>
                    <a:pt x="73562" y="122506"/>
                  </a:cubicBezTo>
                  <a:cubicBezTo>
                    <a:pt x="78005" y="122506"/>
                    <a:pt x="82175" y="121499"/>
                    <a:pt x="85893" y="119381"/>
                  </a:cubicBezTo>
                  <a:cubicBezTo>
                    <a:pt x="104551" y="108757"/>
                    <a:pt x="104644" y="74108"/>
                    <a:pt x="86110" y="42003"/>
                  </a:cubicBezTo>
                  <a:cubicBezTo>
                    <a:pt x="76835" y="25951"/>
                    <a:pt x="64676" y="13574"/>
                    <a:pt x="52485" y="6533"/>
                  </a:cubicBezTo>
                  <a:cubicBezTo>
                    <a:pt x="45144" y="2302"/>
                    <a:pt x="37797" y="0"/>
                    <a:pt x="31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53;p24"/>
            <p:cNvSpPr/>
            <p:nvPr/>
          </p:nvSpPr>
          <p:spPr>
            <a:xfrm>
              <a:off x="2980425" y="1916425"/>
              <a:ext cx="1731275" cy="2120825"/>
            </a:xfrm>
            <a:custGeom>
              <a:avLst/>
              <a:gdLst/>
              <a:ahLst/>
              <a:cxnLst/>
              <a:rect l="l" t="t" r="r" b="b"/>
              <a:pathLst>
                <a:path w="69251" h="84833" extrusionOk="0">
                  <a:moveTo>
                    <a:pt x="10825" y="1"/>
                  </a:moveTo>
                  <a:cubicBezTo>
                    <a:pt x="10601" y="1"/>
                    <a:pt x="10391" y="53"/>
                    <a:pt x="10206" y="164"/>
                  </a:cubicBezTo>
                  <a:cubicBezTo>
                    <a:pt x="9244" y="707"/>
                    <a:pt x="9244" y="2475"/>
                    <a:pt x="10206" y="4104"/>
                  </a:cubicBezTo>
                  <a:cubicBezTo>
                    <a:pt x="10609" y="4848"/>
                    <a:pt x="11198" y="5468"/>
                    <a:pt x="11912" y="5918"/>
                  </a:cubicBezTo>
                  <a:cubicBezTo>
                    <a:pt x="12283" y="6132"/>
                    <a:pt x="12655" y="6245"/>
                    <a:pt x="12997" y="6245"/>
                  </a:cubicBezTo>
                  <a:cubicBezTo>
                    <a:pt x="13225" y="6245"/>
                    <a:pt x="13440" y="6194"/>
                    <a:pt x="13633" y="6089"/>
                  </a:cubicBezTo>
                  <a:cubicBezTo>
                    <a:pt x="14579" y="5546"/>
                    <a:pt x="14579" y="3778"/>
                    <a:pt x="13633" y="2134"/>
                  </a:cubicBezTo>
                  <a:cubicBezTo>
                    <a:pt x="13230" y="1405"/>
                    <a:pt x="12641" y="784"/>
                    <a:pt x="11927" y="335"/>
                  </a:cubicBezTo>
                  <a:lnTo>
                    <a:pt x="11912" y="335"/>
                  </a:lnTo>
                  <a:cubicBezTo>
                    <a:pt x="11538" y="120"/>
                    <a:pt x="11165" y="1"/>
                    <a:pt x="10825" y="1"/>
                  </a:cubicBezTo>
                  <a:close/>
                  <a:moveTo>
                    <a:pt x="33617" y="2296"/>
                  </a:moveTo>
                  <a:cubicBezTo>
                    <a:pt x="32820" y="2296"/>
                    <a:pt x="32276" y="2928"/>
                    <a:pt x="32276" y="4026"/>
                  </a:cubicBezTo>
                  <a:cubicBezTo>
                    <a:pt x="32276" y="5561"/>
                    <a:pt x="33346" y="7438"/>
                    <a:pt x="34695" y="8214"/>
                  </a:cubicBezTo>
                  <a:cubicBezTo>
                    <a:pt x="35086" y="8438"/>
                    <a:pt x="35456" y="8545"/>
                    <a:pt x="35782" y="8545"/>
                  </a:cubicBezTo>
                  <a:cubicBezTo>
                    <a:pt x="36583" y="8545"/>
                    <a:pt x="37130" y="7908"/>
                    <a:pt x="37130" y="6818"/>
                  </a:cubicBezTo>
                  <a:cubicBezTo>
                    <a:pt x="37130" y="5282"/>
                    <a:pt x="36045" y="3390"/>
                    <a:pt x="34695" y="2630"/>
                  </a:cubicBezTo>
                  <a:lnTo>
                    <a:pt x="34711" y="2630"/>
                  </a:lnTo>
                  <a:cubicBezTo>
                    <a:pt x="34317" y="2404"/>
                    <a:pt x="33945" y="2296"/>
                    <a:pt x="33617" y="2296"/>
                  </a:cubicBezTo>
                  <a:close/>
                  <a:moveTo>
                    <a:pt x="1349" y="20752"/>
                  </a:moveTo>
                  <a:cubicBezTo>
                    <a:pt x="558" y="20752"/>
                    <a:pt x="11" y="21381"/>
                    <a:pt x="0" y="22467"/>
                  </a:cubicBezTo>
                  <a:cubicBezTo>
                    <a:pt x="0" y="24002"/>
                    <a:pt x="1086" y="25879"/>
                    <a:pt x="2420" y="26654"/>
                  </a:cubicBezTo>
                  <a:cubicBezTo>
                    <a:pt x="2814" y="26881"/>
                    <a:pt x="3185" y="26988"/>
                    <a:pt x="3514" y="26988"/>
                  </a:cubicBezTo>
                  <a:cubicBezTo>
                    <a:pt x="4311" y="26988"/>
                    <a:pt x="4855" y="26357"/>
                    <a:pt x="4855" y="25259"/>
                  </a:cubicBezTo>
                  <a:cubicBezTo>
                    <a:pt x="4855" y="23723"/>
                    <a:pt x="3769" y="21862"/>
                    <a:pt x="2435" y="21087"/>
                  </a:cubicBezTo>
                  <a:cubicBezTo>
                    <a:pt x="2045" y="20860"/>
                    <a:pt x="1676" y="20752"/>
                    <a:pt x="1349" y="20752"/>
                  </a:cubicBezTo>
                  <a:close/>
                  <a:moveTo>
                    <a:pt x="56352" y="26234"/>
                  </a:moveTo>
                  <a:cubicBezTo>
                    <a:pt x="56124" y="26234"/>
                    <a:pt x="55913" y="26285"/>
                    <a:pt x="55726" y="26391"/>
                  </a:cubicBezTo>
                  <a:cubicBezTo>
                    <a:pt x="54765" y="26934"/>
                    <a:pt x="54765" y="28702"/>
                    <a:pt x="55726" y="30346"/>
                  </a:cubicBezTo>
                  <a:cubicBezTo>
                    <a:pt x="56129" y="31075"/>
                    <a:pt x="56719" y="31695"/>
                    <a:pt x="57432" y="32145"/>
                  </a:cubicBezTo>
                  <a:cubicBezTo>
                    <a:pt x="57806" y="32360"/>
                    <a:pt x="58179" y="32479"/>
                    <a:pt x="58522" y="32479"/>
                  </a:cubicBezTo>
                  <a:cubicBezTo>
                    <a:pt x="58749" y="32479"/>
                    <a:pt x="58962" y="32427"/>
                    <a:pt x="59154" y="32315"/>
                  </a:cubicBezTo>
                  <a:cubicBezTo>
                    <a:pt x="60100" y="31773"/>
                    <a:pt x="60100" y="30005"/>
                    <a:pt x="59154" y="28376"/>
                  </a:cubicBezTo>
                  <a:cubicBezTo>
                    <a:pt x="58750" y="27632"/>
                    <a:pt x="58161" y="27011"/>
                    <a:pt x="57448" y="26561"/>
                  </a:cubicBezTo>
                  <a:cubicBezTo>
                    <a:pt x="57067" y="26348"/>
                    <a:pt x="56691" y="26234"/>
                    <a:pt x="56352" y="26234"/>
                  </a:cubicBezTo>
                  <a:close/>
                  <a:moveTo>
                    <a:pt x="10707" y="52337"/>
                  </a:moveTo>
                  <a:cubicBezTo>
                    <a:pt x="10480" y="52337"/>
                    <a:pt x="10268" y="52388"/>
                    <a:pt x="10082" y="52493"/>
                  </a:cubicBezTo>
                  <a:cubicBezTo>
                    <a:pt x="9120" y="53036"/>
                    <a:pt x="9120" y="54804"/>
                    <a:pt x="10082" y="56433"/>
                  </a:cubicBezTo>
                  <a:cubicBezTo>
                    <a:pt x="10485" y="57177"/>
                    <a:pt x="11074" y="57798"/>
                    <a:pt x="11788" y="58247"/>
                  </a:cubicBezTo>
                  <a:cubicBezTo>
                    <a:pt x="12161" y="58462"/>
                    <a:pt x="12534" y="58581"/>
                    <a:pt x="12877" y="58581"/>
                  </a:cubicBezTo>
                  <a:cubicBezTo>
                    <a:pt x="13104" y="58581"/>
                    <a:pt x="13318" y="58529"/>
                    <a:pt x="13509" y="58418"/>
                  </a:cubicBezTo>
                  <a:cubicBezTo>
                    <a:pt x="14455" y="57875"/>
                    <a:pt x="14455" y="56107"/>
                    <a:pt x="13525" y="54479"/>
                  </a:cubicBezTo>
                  <a:cubicBezTo>
                    <a:pt x="13106" y="53734"/>
                    <a:pt x="12517" y="53114"/>
                    <a:pt x="11803" y="52664"/>
                  </a:cubicBezTo>
                  <a:cubicBezTo>
                    <a:pt x="11422" y="52450"/>
                    <a:pt x="11047" y="52337"/>
                    <a:pt x="10707" y="52337"/>
                  </a:cubicBezTo>
                  <a:close/>
                  <a:moveTo>
                    <a:pt x="65744" y="57836"/>
                  </a:moveTo>
                  <a:cubicBezTo>
                    <a:pt x="64948" y="57836"/>
                    <a:pt x="64396" y="58468"/>
                    <a:pt x="64396" y="59566"/>
                  </a:cubicBezTo>
                  <a:cubicBezTo>
                    <a:pt x="64396" y="61101"/>
                    <a:pt x="65482" y="62978"/>
                    <a:pt x="66815" y="63738"/>
                  </a:cubicBezTo>
                  <a:cubicBezTo>
                    <a:pt x="67210" y="63965"/>
                    <a:pt x="67582" y="64072"/>
                    <a:pt x="67911" y="64072"/>
                  </a:cubicBezTo>
                  <a:cubicBezTo>
                    <a:pt x="68707" y="64072"/>
                    <a:pt x="69250" y="63444"/>
                    <a:pt x="69250" y="62358"/>
                  </a:cubicBezTo>
                  <a:cubicBezTo>
                    <a:pt x="69250" y="60807"/>
                    <a:pt x="68165" y="58945"/>
                    <a:pt x="66831" y="58170"/>
                  </a:cubicBezTo>
                  <a:cubicBezTo>
                    <a:pt x="66441" y="57944"/>
                    <a:pt x="66072" y="57836"/>
                    <a:pt x="65744" y="57836"/>
                  </a:cubicBezTo>
                  <a:close/>
                  <a:moveTo>
                    <a:pt x="33446" y="76308"/>
                  </a:moveTo>
                  <a:cubicBezTo>
                    <a:pt x="32649" y="76308"/>
                    <a:pt x="32105" y="76940"/>
                    <a:pt x="32105" y="78038"/>
                  </a:cubicBezTo>
                  <a:cubicBezTo>
                    <a:pt x="32090" y="79573"/>
                    <a:pt x="33175" y="81450"/>
                    <a:pt x="34525" y="82225"/>
                  </a:cubicBezTo>
                  <a:lnTo>
                    <a:pt x="34556" y="82241"/>
                  </a:lnTo>
                  <a:lnTo>
                    <a:pt x="34587" y="82272"/>
                  </a:lnTo>
                  <a:cubicBezTo>
                    <a:pt x="34977" y="82496"/>
                    <a:pt x="35346" y="82603"/>
                    <a:pt x="35672" y="82603"/>
                  </a:cubicBezTo>
                  <a:cubicBezTo>
                    <a:pt x="36473" y="82603"/>
                    <a:pt x="37022" y="81962"/>
                    <a:pt x="37022" y="80860"/>
                  </a:cubicBezTo>
                  <a:cubicBezTo>
                    <a:pt x="37022" y="79325"/>
                    <a:pt x="35936" y="77464"/>
                    <a:pt x="34602" y="76688"/>
                  </a:cubicBezTo>
                  <a:lnTo>
                    <a:pt x="34571" y="76673"/>
                  </a:lnTo>
                  <a:lnTo>
                    <a:pt x="34540" y="76642"/>
                  </a:lnTo>
                  <a:cubicBezTo>
                    <a:pt x="34146" y="76415"/>
                    <a:pt x="33775" y="76308"/>
                    <a:pt x="33446" y="76308"/>
                  </a:cubicBezTo>
                  <a:close/>
                  <a:moveTo>
                    <a:pt x="56280" y="78588"/>
                  </a:moveTo>
                  <a:cubicBezTo>
                    <a:pt x="56054" y="78588"/>
                    <a:pt x="55840" y="78640"/>
                    <a:pt x="55649" y="78751"/>
                  </a:cubicBezTo>
                  <a:cubicBezTo>
                    <a:pt x="54702" y="79294"/>
                    <a:pt x="54702" y="81062"/>
                    <a:pt x="55649" y="82691"/>
                  </a:cubicBezTo>
                  <a:cubicBezTo>
                    <a:pt x="56052" y="83435"/>
                    <a:pt x="56641" y="84055"/>
                    <a:pt x="57355" y="84505"/>
                  </a:cubicBezTo>
                  <a:cubicBezTo>
                    <a:pt x="57736" y="84719"/>
                    <a:pt x="58111" y="84832"/>
                    <a:pt x="58451" y="84832"/>
                  </a:cubicBezTo>
                  <a:cubicBezTo>
                    <a:pt x="58678" y="84832"/>
                    <a:pt x="58890" y="84782"/>
                    <a:pt x="59076" y="84676"/>
                  </a:cubicBezTo>
                  <a:cubicBezTo>
                    <a:pt x="60022" y="84117"/>
                    <a:pt x="60038" y="82349"/>
                    <a:pt x="59076" y="80721"/>
                  </a:cubicBezTo>
                  <a:cubicBezTo>
                    <a:pt x="58673" y="79992"/>
                    <a:pt x="58084" y="79372"/>
                    <a:pt x="57370" y="78922"/>
                  </a:cubicBezTo>
                  <a:cubicBezTo>
                    <a:pt x="56997" y="78707"/>
                    <a:pt x="56623" y="78588"/>
                    <a:pt x="56280" y="78588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54;p24"/>
            <p:cNvSpPr/>
            <p:nvPr/>
          </p:nvSpPr>
          <p:spPr>
            <a:xfrm>
              <a:off x="3669425" y="2345100"/>
              <a:ext cx="939900" cy="758650"/>
            </a:xfrm>
            <a:custGeom>
              <a:avLst/>
              <a:gdLst/>
              <a:ahLst/>
              <a:cxnLst/>
              <a:rect l="l" t="t" r="r" b="b"/>
              <a:pathLst>
                <a:path w="37596" h="30346" extrusionOk="0">
                  <a:moveTo>
                    <a:pt x="5569" y="20256"/>
                  </a:moveTo>
                  <a:lnTo>
                    <a:pt x="5569" y="20256"/>
                  </a:lnTo>
                  <a:cubicBezTo>
                    <a:pt x="5755" y="20318"/>
                    <a:pt x="5925" y="20395"/>
                    <a:pt x="6096" y="20488"/>
                  </a:cubicBezTo>
                  <a:cubicBezTo>
                    <a:pt x="6763" y="20907"/>
                    <a:pt x="7306" y="21450"/>
                    <a:pt x="7709" y="22117"/>
                  </a:cubicBezTo>
                  <a:cubicBezTo>
                    <a:pt x="8422" y="23218"/>
                    <a:pt x="8686" y="24443"/>
                    <a:pt x="8516" y="25312"/>
                  </a:cubicBezTo>
                  <a:cubicBezTo>
                    <a:pt x="8314" y="25250"/>
                    <a:pt x="8143" y="25172"/>
                    <a:pt x="7973" y="25079"/>
                  </a:cubicBezTo>
                  <a:cubicBezTo>
                    <a:pt x="7321" y="24676"/>
                    <a:pt x="6763" y="24117"/>
                    <a:pt x="6360" y="23451"/>
                  </a:cubicBezTo>
                  <a:cubicBezTo>
                    <a:pt x="5662" y="22349"/>
                    <a:pt x="5398" y="21124"/>
                    <a:pt x="5569" y="20256"/>
                  </a:cubicBezTo>
                  <a:close/>
                  <a:moveTo>
                    <a:pt x="37596" y="0"/>
                  </a:moveTo>
                  <a:lnTo>
                    <a:pt x="35704" y="1101"/>
                  </a:lnTo>
                  <a:lnTo>
                    <a:pt x="9756" y="17324"/>
                  </a:lnTo>
                  <a:cubicBezTo>
                    <a:pt x="9229" y="16797"/>
                    <a:pt x="8640" y="16347"/>
                    <a:pt x="8004" y="15959"/>
                  </a:cubicBezTo>
                  <a:cubicBezTo>
                    <a:pt x="7156" y="15475"/>
                    <a:pt x="6309" y="15215"/>
                    <a:pt x="5539" y="15215"/>
                  </a:cubicBezTo>
                  <a:cubicBezTo>
                    <a:pt x="5026" y="15215"/>
                    <a:pt x="4548" y="15330"/>
                    <a:pt x="4126" y="15572"/>
                  </a:cubicBezTo>
                  <a:lnTo>
                    <a:pt x="2299" y="16635"/>
                  </a:lnTo>
                  <a:lnTo>
                    <a:pt x="2299" y="16635"/>
                  </a:lnTo>
                  <a:cubicBezTo>
                    <a:pt x="2309" y="16628"/>
                    <a:pt x="2318" y="16620"/>
                    <a:pt x="2327" y="16611"/>
                  </a:cubicBezTo>
                  <a:lnTo>
                    <a:pt x="2327" y="16611"/>
                  </a:lnTo>
                  <a:cubicBezTo>
                    <a:pt x="2203" y="16688"/>
                    <a:pt x="2079" y="16766"/>
                    <a:pt x="1971" y="16843"/>
                  </a:cubicBezTo>
                  <a:cubicBezTo>
                    <a:pt x="1" y="18332"/>
                    <a:pt x="233" y="22427"/>
                    <a:pt x="2513" y="26010"/>
                  </a:cubicBezTo>
                  <a:cubicBezTo>
                    <a:pt x="3537" y="27623"/>
                    <a:pt x="4809" y="28863"/>
                    <a:pt x="6065" y="29592"/>
                  </a:cubicBezTo>
                  <a:cubicBezTo>
                    <a:pt x="6913" y="30081"/>
                    <a:pt x="7756" y="30345"/>
                    <a:pt x="8525" y="30345"/>
                  </a:cubicBezTo>
                  <a:cubicBezTo>
                    <a:pt x="9050" y="30345"/>
                    <a:pt x="9540" y="30222"/>
                    <a:pt x="9973" y="29965"/>
                  </a:cubicBezTo>
                  <a:lnTo>
                    <a:pt x="9973" y="29965"/>
                  </a:lnTo>
                  <a:lnTo>
                    <a:pt x="9958" y="29980"/>
                  </a:lnTo>
                  <a:lnTo>
                    <a:pt x="11850" y="28879"/>
                  </a:lnTo>
                  <a:cubicBezTo>
                    <a:pt x="11928" y="28832"/>
                    <a:pt x="12021" y="28770"/>
                    <a:pt x="12098" y="28708"/>
                  </a:cubicBezTo>
                  <a:cubicBezTo>
                    <a:pt x="13618" y="27576"/>
                    <a:pt x="13820" y="24893"/>
                    <a:pt x="12812" y="22086"/>
                  </a:cubicBezTo>
                  <a:lnTo>
                    <a:pt x="37596" y="0"/>
                  </a:lnTo>
                  <a:close/>
                </a:path>
              </a:pathLst>
            </a:custGeom>
            <a:solidFill>
              <a:srgbClr val="3A63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55;p24"/>
            <p:cNvSpPr/>
            <p:nvPr/>
          </p:nvSpPr>
          <p:spPr>
            <a:xfrm>
              <a:off x="3752800" y="2825875"/>
              <a:ext cx="159775" cy="182200"/>
            </a:xfrm>
            <a:custGeom>
              <a:avLst/>
              <a:gdLst/>
              <a:ahLst/>
              <a:cxnLst/>
              <a:rect l="l" t="t" r="r" b="b"/>
              <a:pathLst>
                <a:path w="6391" h="7288" extrusionOk="0">
                  <a:moveTo>
                    <a:pt x="2901" y="1"/>
                  </a:moveTo>
                  <a:lnTo>
                    <a:pt x="2901" y="1"/>
                  </a:lnTo>
                  <a:cubicBezTo>
                    <a:pt x="2870" y="11"/>
                    <a:pt x="2847" y="28"/>
                    <a:pt x="2821" y="47"/>
                  </a:cubicBezTo>
                  <a:lnTo>
                    <a:pt x="2821" y="47"/>
                  </a:lnTo>
                  <a:lnTo>
                    <a:pt x="2901" y="1"/>
                  </a:lnTo>
                  <a:close/>
                  <a:moveTo>
                    <a:pt x="2821" y="47"/>
                  </a:moveTo>
                  <a:lnTo>
                    <a:pt x="1008" y="1087"/>
                  </a:lnTo>
                  <a:cubicBezTo>
                    <a:pt x="962" y="1118"/>
                    <a:pt x="931" y="1133"/>
                    <a:pt x="884" y="1164"/>
                  </a:cubicBezTo>
                  <a:cubicBezTo>
                    <a:pt x="0" y="1831"/>
                    <a:pt x="109" y="3708"/>
                    <a:pt x="1133" y="5321"/>
                  </a:cubicBezTo>
                  <a:cubicBezTo>
                    <a:pt x="1536" y="5988"/>
                    <a:pt x="2094" y="6546"/>
                    <a:pt x="2746" y="6949"/>
                  </a:cubicBezTo>
                  <a:cubicBezTo>
                    <a:pt x="3124" y="7171"/>
                    <a:pt x="3507" y="7288"/>
                    <a:pt x="3857" y="7288"/>
                  </a:cubicBezTo>
                  <a:cubicBezTo>
                    <a:pt x="4096" y="7288"/>
                    <a:pt x="4319" y="7233"/>
                    <a:pt x="4514" y="7120"/>
                  </a:cubicBezTo>
                  <a:lnTo>
                    <a:pt x="6390" y="6019"/>
                  </a:lnTo>
                  <a:lnTo>
                    <a:pt x="6390" y="6019"/>
                  </a:lnTo>
                  <a:cubicBezTo>
                    <a:pt x="6195" y="6132"/>
                    <a:pt x="5975" y="6186"/>
                    <a:pt x="5739" y="6186"/>
                  </a:cubicBezTo>
                  <a:cubicBezTo>
                    <a:pt x="5394" y="6186"/>
                    <a:pt x="5016" y="6069"/>
                    <a:pt x="4638" y="5848"/>
                  </a:cubicBezTo>
                  <a:cubicBezTo>
                    <a:pt x="3986" y="5445"/>
                    <a:pt x="3428" y="4886"/>
                    <a:pt x="3025" y="4235"/>
                  </a:cubicBezTo>
                  <a:cubicBezTo>
                    <a:pt x="1986" y="2607"/>
                    <a:pt x="1877" y="745"/>
                    <a:pt x="2777" y="79"/>
                  </a:cubicBezTo>
                  <a:cubicBezTo>
                    <a:pt x="2793" y="68"/>
                    <a:pt x="2807" y="57"/>
                    <a:pt x="2821" y="47"/>
                  </a:cubicBezTo>
                  <a:close/>
                </a:path>
              </a:pathLst>
            </a:custGeom>
            <a:solidFill>
              <a:srgbClr val="547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56;p24"/>
            <p:cNvSpPr/>
            <p:nvPr/>
          </p:nvSpPr>
          <p:spPr>
            <a:xfrm>
              <a:off x="3725275" y="2725550"/>
              <a:ext cx="189225" cy="81350"/>
            </a:xfrm>
            <a:custGeom>
              <a:avLst/>
              <a:gdLst/>
              <a:ahLst/>
              <a:cxnLst/>
              <a:rect l="l" t="t" r="r" b="b"/>
              <a:pathLst>
                <a:path w="7569" h="3254" extrusionOk="0">
                  <a:moveTo>
                    <a:pt x="21" y="1458"/>
                  </a:moveTo>
                  <a:cubicBezTo>
                    <a:pt x="14" y="1462"/>
                    <a:pt x="7" y="1466"/>
                    <a:pt x="0" y="1470"/>
                  </a:cubicBezTo>
                  <a:lnTo>
                    <a:pt x="21" y="1458"/>
                  </a:lnTo>
                  <a:close/>
                  <a:moveTo>
                    <a:pt x="3313" y="1"/>
                  </a:moveTo>
                  <a:cubicBezTo>
                    <a:pt x="2797" y="1"/>
                    <a:pt x="2316" y="120"/>
                    <a:pt x="1892" y="369"/>
                  </a:cubicBezTo>
                  <a:lnTo>
                    <a:pt x="21" y="1458"/>
                  </a:lnTo>
                  <a:lnTo>
                    <a:pt x="21" y="1458"/>
                  </a:lnTo>
                  <a:cubicBezTo>
                    <a:pt x="439" y="1217"/>
                    <a:pt x="913" y="1102"/>
                    <a:pt x="1420" y="1102"/>
                  </a:cubicBezTo>
                  <a:cubicBezTo>
                    <a:pt x="2186" y="1102"/>
                    <a:pt x="3027" y="1366"/>
                    <a:pt x="3862" y="1858"/>
                  </a:cubicBezTo>
                  <a:cubicBezTo>
                    <a:pt x="4529" y="2246"/>
                    <a:pt x="5134" y="2711"/>
                    <a:pt x="5677" y="3254"/>
                  </a:cubicBezTo>
                  <a:lnTo>
                    <a:pt x="7569" y="2153"/>
                  </a:lnTo>
                  <a:cubicBezTo>
                    <a:pt x="7026" y="1610"/>
                    <a:pt x="6421" y="1145"/>
                    <a:pt x="5770" y="757"/>
                  </a:cubicBezTo>
                  <a:cubicBezTo>
                    <a:pt x="4925" y="265"/>
                    <a:pt x="4081" y="1"/>
                    <a:pt x="3313" y="1"/>
                  </a:cubicBezTo>
                  <a:close/>
                </a:path>
              </a:pathLst>
            </a:custGeom>
            <a:solidFill>
              <a:srgbClr val="547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57;p24"/>
            <p:cNvSpPr/>
            <p:nvPr/>
          </p:nvSpPr>
          <p:spPr>
            <a:xfrm>
              <a:off x="3918350" y="2897625"/>
              <a:ext cx="96575" cy="197375"/>
            </a:xfrm>
            <a:custGeom>
              <a:avLst/>
              <a:gdLst/>
              <a:ahLst/>
              <a:cxnLst/>
              <a:rect l="l" t="t" r="r" b="b"/>
              <a:pathLst>
                <a:path w="3863" h="7895" extrusionOk="0">
                  <a:moveTo>
                    <a:pt x="2855" y="0"/>
                  </a:moveTo>
                  <a:lnTo>
                    <a:pt x="963" y="1101"/>
                  </a:lnTo>
                  <a:cubicBezTo>
                    <a:pt x="1971" y="3893"/>
                    <a:pt x="1769" y="6576"/>
                    <a:pt x="249" y="7724"/>
                  </a:cubicBezTo>
                  <a:cubicBezTo>
                    <a:pt x="172" y="7771"/>
                    <a:pt x="78" y="7833"/>
                    <a:pt x="1" y="7895"/>
                  </a:cubicBezTo>
                  <a:lnTo>
                    <a:pt x="1893" y="6793"/>
                  </a:lnTo>
                  <a:cubicBezTo>
                    <a:pt x="1971" y="6731"/>
                    <a:pt x="2064" y="6685"/>
                    <a:pt x="2141" y="6623"/>
                  </a:cubicBezTo>
                  <a:cubicBezTo>
                    <a:pt x="3661" y="5475"/>
                    <a:pt x="3863" y="2807"/>
                    <a:pt x="2855" y="0"/>
                  </a:cubicBez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58;p24"/>
            <p:cNvSpPr/>
            <p:nvPr/>
          </p:nvSpPr>
          <p:spPr>
            <a:xfrm>
              <a:off x="3942400" y="2345100"/>
              <a:ext cx="666925" cy="580075"/>
            </a:xfrm>
            <a:custGeom>
              <a:avLst/>
              <a:gdLst/>
              <a:ahLst/>
              <a:cxnLst/>
              <a:rect l="l" t="t" r="r" b="b"/>
              <a:pathLst>
                <a:path w="26677" h="23203" extrusionOk="0">
                  <a:moveTo>
                    <a:pt x="26677" y="0"/>
                  </a:moveTo>
                  <a:lnTo>
                    <a:pt x="24785" y="1101"/>
                  </a:lnTo>
                  <a:lnTo>
                    <a:pt x="1" y="23202"/>
                  </a:lnTo>
                  <a:lnTo>
                    <a:pt x="1893" y="22101"/>
                  </a:lnTo>
                  <a:lnTo>
                    <a:pt x="26677" y="0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59;p24"/>
            <p:cNvSpPr/>
            <p:nvPr/>
          </p:nvSpPr>
          <p:spPr>
            <a:xfrm>
              <a:off x="3669050" y="2372625"/>
              <a:ext cx="892975" cy="731425"/>
            </a:xfrm>
            <a:custGeom>
              <a:avLst/>
              <a:gdLst/>
              <a:ahLst/>
              <a:cxnLst/>
              <a:rect l="l" t="t" r="r" b="b"/>
              <a:pathLst>
                <a:path w="35719" h="29257" extrusionOk="0">
                  <a:moveTo>
                    <a:pt x="4996" y="19060"/>
                  </a:moveTo>
                  <a:cubicBezTo>
                    <a:pt x="5348" y="19060"/>
                    <a:pt x="5732" y="19179"/>
                    <a:pt x="6111" y="19403"/>
                  </a:cubicBezTo>
                  <a:cubicBezTo>
                    <a:pt x="6778" y="19806"/>
                    <a:pt x="7321" y="20364"/>
                    <a:pt x="7724" y="21016"/>
                  </a:cubicBezTo>
                  <a:cubicBezTo>
                    <a:pt x="8763" y="22644"/>
                    <a:pt x="8872" y="24505"/>
                    <a:pt x="7972" y="25172"/>
                  </a:cubicBezTo>
                  <a:cubicBezTo>
                    <a:pt x="7749" y="25340"/>
                    <a:pt x="7487" y="25419"/>
                    <a:pt x="7204" y="25419"/>
                  </a:cubicBezTo>
                  <a:cubicBezTo>
                    <a:pt x="6858" y="25419"/>
                    <a:pt x="6479" y="25301"/>
                    <a:pt x="6096" y="25079"/>
                  </a:cubicBezTo>
                  <a:cubicBezTo>
                    <a:pt x="5444" y="24676"/>
                    <a:pt x="4886" y="24118"/>
                    <a:pt x="4483" y="23451"/>
                  </a:cubicBezTo>
                  <a:cubicBezTo>
                    <a:pt x="3459" y="21838"/>
                    <a:pt x="3350" y="19977"/>
                    <a:pt x="4234" y="19294"/>
                  </a:cubicBezTo>
                  <a:cubicBezTo>
                    <a:pt x="4455" y="19136"/>
                    <a:pt x="4715" y="19060"/>
                    <a:pt x="4996" y="19060"/>
                  </a:cubicBezTo>
                  <a:close/>
                  <a:moveTo>
                    <a:pt x="35719" y="0"/>
                  </a:moveTo>
                  <a:lnTo>
                    <a:pt x="7926" y="17371"/>
                  </a:lnTo>
                  <a:cubicBezTo>
                    <a:pt x="7383" y="16828"/>
                    <a:pt x="6778" y="16363"/>
                    <a:pt x="6127" y="15960"/>
                  </a:cubicBezTo>
                  <a:cubicBezTo>
                    <a:pt x="5283" y="15474"/>
                    <a:pt x="4443" y="15213"/>
                    <a:pt x="3678" y="15213"/>
                  </a:cubicBezTo>
                  <a:cubicBezTo>
                    <a:pt x="3051" y="15213"/>
                    <a:pt x="2474" y="15388"/>
                    <a:pt x="1986" y="15758"/>
                  </a:cubicBezTo>
                  <a:cubicBezTo>
                    <a:pt x="0" y="17231"/>
                    <a:pt x="248" y="21341"/>
                    <a:pt x="2528" y="24924"/>
                  </a:cubicBezTo>
                  <a:cubicBezTo>
                    <a:pt x="3552" y="26537"/>
                    <a:pt x="4824" y="27778"/>
                    <a:pt x="6080" y="28507"/>
                  </a:cubicBezTo>
                  <a:cubicBezTo>
                    <a:pt x="6928" y="28995"/>
                    <a:pt x="7772" y="29256"/>
                    <a:pt x="8540" y="29256"/>
                  </a:cubicBezTo>
                  <a:cubicBezTo>
                    <a:pt x="9162" y="29256"/>
                    <a:pt x="9735" y="29085"/>
                    <a:pt x="10221" y="28724"/>
                  </a:cubicBezTo>
                  <a:cubicBezTo>
                    <a:pt x="11741" y="27576"/>
                    <a:pt x="11943" y="24909"/>
                    <a:pt x="10935" y="22101"/>
                  </a:cubicBezTo>
                  <a:lnTo>
                    <a:pt x="35719" y="0"/>
                  </a:lnTo>
                  <a:close/>
                </a:path>
              </a:pathLst>
            </a:custGeom>
            <a:solidFill>
              <a:srgbClr val="3A63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60;p24"/>
            <p:cNvSpPr/>
            <p:nvPr/>
          </p:nvSpPr>
          <p:spPr>
            <a:xfrm>
              <a:off x="2399600" y="1135300"/>
              <a:ext cx="3020100" cy="3433175"/>
            </a:xfrm>
            <a:custGeom>
              <a:avLst/>
              <a:gdLst/>
              <a:ahLst/>
              <a:cxnLst/>
              <a:rect l="l" t="t" r="r" b="b"/>
              <a:pathLst>
                <a:path w="120804" h="137327" extrusionOk="0">
                  <a:moveTo>
                    <a:pt x="30562" y="26804"/>
                  </a:moveTo>
                  <a:cubicBezTo>
                    <a:pt x="35745" y="26804"/>
                    <a:pt x="41599" y="28491"/>
                    <a:pt x="47785" y="32060"/>
                  </a:cubicBezTo>
                  <a:cubicBezTo>
                    <a:pt x="68955" y="44298"/>
                    <a:pt x="86078" y="73936"/>
                    <a:pt x="86000" y="98271"/>
                  </a:cubicBezTo>
                  <a:cubicBezTo>
                    <a:pt x="85985" y="107608"/>
                    <a:pt x="83426" y="114789"/>
                    <a:pt x="79099" y="119426"/>
                  </a:cubicBezTo>
                  <a:cubicBezTo>
                    <a:pt x="77521" y="119801"/>
                    <a:pt x="75856" y="119992"/>
                    <a:pt x="74116" y="119992"/>
                  </a:cubicBezTo>
                  <a:cubicBezTo>
                    <a:pt x="68944" y="119992"/>
                    <a:pt x="63109" y="118305"/>
                    <a:pt x="56936" y="114742"/>
                  </a:cubicBezTo>
                  <a:cubicBezTo>
                    <a:pt x="35750" y="102505"/>
                    <a:pt x="18643" y="72882"/>
                    <a:pt x="18705" y="48532"/>
                  </a:cubicBezTo>
                  <a:cubicBezTo>
                    <a:pt x="18736" y="39195"/>
                    <a:pt x="21279" y="31998"/>
                    <a:pt x="25606" y="27361"/>
                  </a:cubicBezTo>
                  <a:cubicBezTo>
                    <a:pt x="27175" y="26992"/>
                    <a:pt x="28831" y="26804"/>
                    <a:pt x="30562" y="26804"/>
                  </a:cubicBezTo>
                  <a:close/>
                  <a:moveTo>
                    <a:pt x="51958" y="0"/>
                  </a:moveTo>
                  <a:cubicBezTo>
                    <a:pt x="47301" y="0"/>
                    <a:pt x="43077" y="1101"/>
                    <a:pt x="39441" y="3213"/>
                  </a:cubicBezTo>
                  <a:lnTo>
                    <a:pt x="13959" y="18148"/>
                  </a:lnTo>
                  <a:lnTo>
                    <a:pt x="13959" y="18148"/>
                  </a:lnTo>
                  <a:lnTo>
                    <a:pt x="14036" y="18102"/>
                  </a:lnTo>
                  <a:lnTo>
                    <a:pt x="14036" y="18102"/>
                  </a:lnTo>
                  <a:cubicBezTo>
                    <a:pt x="5444" y="23049"/>
                    <a:pt x="124" y="33611"/>
                    <a:pt x="78" y="48656"/>
                  </a:cubicBezTo>
                  <a:cubicBezTo>
                    <a:pt x="0" y="78853"/>
                    <a:pt x="21233" y="115626"/>
                    <a:pt x="47506" y="130810"/>
                  </a:cubicBezTo>
                  <a:cubicBezTo>
                    <a:pt x="55171" y="135233"/>
                    <a:pt x="62419" y="137327"/>
                    <a:pt x="68842" y="137327"/>
                  </a:cubicBezTo>
                  <a:cubicBezTo>
                    <a:pt x="73635" y="137327"/>
                    <a:pt x="77968" y="136161"/>
                    <a:pt x="81673" y="133927"/>
                  </a:cubicBezTo>
                  <a:lnTo>
                    <a:pt x="81673" y="133927"/>
                  </a:lnTo>
                  <a:cubicBezTo>
                    <a:pt x="81565" y="133989"/>
                    <a:pt x="81456" y="134052"/>
                    <a:pt x="81348" y="134114"/>
                  </a:cubicBezTo>
                  <a:lnTo>
                    <a:pt x="106845" y="119178"/>
                  </a:lnTo>
                  <a:cubicBezTo>
                    <a:pt x="115391" y="114215"/>
                    <a:pt x="120680" y="103668"/>
                    <a:pt x="120726" y="88655"/>
                  </a:cubicBezTo>
                  <a:cubicBezTo>
                    <a:pt x="120804" y="58473"/>
                    <a:pt x="99571" y="21700"/>
                    <a:pt x="73298" y="6532"/>
                  </a:cubicBezTo>
                  <a:cubicBezTo>
                    <a:pt x="65636" y="2098"/>
                    <a:pt x="58385" y="0"/>
                    <a:pt x="51958" y="0"/>
                  </a:cubicBezTo>
                  <a:close/>
                </a:path>
              </a:pathLst>
            </a:custGeom>
            <a:solidFill>
              <a:srgbClr val="8DBD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61;p24"/>
            <p:cNvSpPr/>
            <p:nvPr/>
          </p:nvSpPr>
          <p:spPr>
            <a:xfrm>
              <a:off x="2630300" y="1733625"/>
              <a:ext cx="1192700" cy="2406725"/>
            </a:xfrm>
            <a:custGeom>
              <a:avLst/>
              <a:gdLst/>
              <a:ahLst/>
              <a:cxnLst/>
              <a:rect l="l" t="t" r="r" b="b"/>
              <a:pathLst>
                <a:path w="47708" h="96269" extrusionOk="0">
                  <a:moveTo>
                    <a:pt x="20674" y="0"/>
                  </a:moveTo>
                  <a:lnTo>
                    <a:pt x="11260" y="5460"/>
                  </a:lnTo>
                  <a:cubicBezTo>
                    <a:pt x="4374" y="9461"/>
                    <a:pt x="109" y="17961"/>
                    <a:pt x="78" y="30058"/>
                  </a:cubicBezTo>
                  <a:cubicBezTo>
                    <a:pt x="0" y="54393"/>
                    <a:pt x="17123" y="84031"/>
                    <a:pt x="38309" y="96268"/>
                  </a:cubicBezTo>
                  <a:lnTo>
                    <a:pt x="47708" y="90809"/>
                  </a:lnTo>
                  <a:cubicBezTo>
                    <a:pt x="26522" y="78572"/>
                    <a:pt x="9415" y="48949"/>
                    <a:pt x="9477" y="24599"/>
                  </a:cubicBezTo>
                  <a:cubicBezTo>
                    <a:pt x="9508" y="12501"/>
                    <a:pt x="13788" y="4002"/>
                    <a:pt x="20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62;p24"/>
            <p:cNvSpPr/>
            <p:nvPr/>
          </p:nvSpPr>
          <p:spPr>
            <a:xfrm>
              <a:off x="3588000" y="4003850"/>
              <a:ext cx="917025" cy="268075"/>
            </a:xfrm>
            <a:custGeom>
              <a:avLst/>
              <a:gdLst/>
              <a:ahLst/>
              <a:cxnLst/>
              <a:rect l="l" t="t" r="r" b="b"/>
              <a:pathLst>
                <a:path w="36681" h="10723" extrusionOk="0">
                  <a:moveTo>
                    <a:pt x="36681" y="2668"/>
                  </a:moveTo>
                  <a:lnTo>
                    <a:pt x="36671" y="2674"/>
                  </a:lnTo>
                  <a:lnTo>
                    <a:pt x="36671" y="2674"/>
                  </a:lnTo>
                  <a:cubicBezTo>
                    <a:pt x="36674" y="2672"/>
                    <a:pt x="36677" y="2670"/>
                    <a:pt x="36681" y="2668"/>
                  </a:cubicBezTo>
                  <a:close/>
                  <a:moveTo>
                    <a:pt x="9400" y="0"/>
                  </a:moveTo>
                  <a:lnTo>
                    <a:pt x="1" y="5459"/>
                  </a:lnTo>
                  <a:cubicBezTo>
                    <a:pt x="6179" y="9030"/>
                    <a:pt x="12019" y="10723"/>
                    <a:pt x="17196" y="10723"/>
                  </a:cubicBezTo>
                  <a:cubicBezTo>
                    <a:pt x="20947" y="10723"/>
                    <a:pt x="24350" y="9834"/>
                    <a:pt x="27282" y="8127"/>
                  </a:cubicBezTo>
                  <a:lnTo>
                    <a:pt x="36671" y="2674"/>
                  </a:lnTo>
                  <a:lnTo>
                    <a:pt x="36671" y="2674"/>
                  </a:lnTo>
                  <a:cubicBezTo>
                    <a:pt x="33749" y="4369"/>
                    <a:pt x="30353" y="5252"/>
                    <a:pt x="26608" y="5252"/>
                  </a:cubicBezTo>
                  <a:cubicBezTo>
                    <a:pt x="21428" y="5252"/>
                    <a:pt x="15581" y="3563"/>
                    <a:pt x="9400" y="0"/>
                  </a:cubicBezTo>
                  <a:close/>
                </a:path>
              </a:pathLst>
            </a:custGeom>
            <a:solidFill>
              <a:srgbClr val="A5C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63;p24"/>
            <p:cNvSpPr/>
            <p:nvPr/>
          </p:nvSpPr>
          <p:spPr>
            <a:xfrm>
              <a:off x="2748550" y="1135275"/>
              <a:ext cx="1483525" cy="536725"/>
            </a:xfrm>
            <a:custGeom>
              <a:avLst/>
              <a:gdLst/>
              <a:ahLst/>
              <a:cxnLst/>
              <a:rect l="l" t="t" r="r" b="b"/>
              <a:pathLst>
                <a:path w="59341" h="21469" extrusionOk="0">
                  <a:moveTo>
                    <a:pt x="38007" y="0"/>
                  </a:moveTo>
                  <a:cubicBezTo>
                    <a:pt x="33348" y="0"/>
                    <a:pt x="29121" y="1101"/>
                    <a:pt x="25483" y="3214"/>
                  </a:cubicBezTo>
                  <a:lnTo>
                    <a:pt x="1" y="18149"/>
                  </a:lnTo>
                  <a:cubicBezTo>
                    <a:pt x="3633" y="16040"/>
                    <a:pt x="7851" y="14942"/>
                    <a:pt x="12500" y="14942"/>
                  </a:cubicBezTo>
                  <a:cubicBezTo>
                    <a:pt x="18928" y="14942"/>
                    <a:pt x="26181" y="17041"/>
                    <a:pt x="33858" y="21468"/>
                  </a:cubicBezTo>
                  <a:lnTo>
                    <a:pt x="59340" y="6517"/>
                  </a:lnTo>
                  <a:cubicBezTo>
                    <a:pt x="51681" y="2094"/>
                    <a:pt x="44433" y="0"/>
                    <a:pt x="38007" y="0"/>
                  </a:cubicBezTo>
                  <a:close/>
                </a:path>
              </a:pathLst>
            </a:custGeom>
            <a:solidFill>
              <a:srgbClr val="A5C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64;p24"/>
            <p:cNvSpPr/>
            <p:nvPr/>
          </p:nvSpPr>
          <p:spPr>
            <a:xfrm>
              <a:off x="3594975" y="1298575"/>
              <a:ext cx="1824725" cy="3189575"/>
            </a:xfrm>
            <a:custGeom>
              <a:avLst/>
              <a:gdLst/>
              <a:ahLst/>
              <a:cxnLst/>
              <a:rect l="l" t="t" r="r" b="b"/>
              <a:pathLst>
                <a:path w="72989" h="127583" extrusionOk="0">
                  <a:moveTo>
                    <a:pt x="25483" y="1"/>
                  </a:moveTo>
                  <a:lnTo>
                    <a:pt x="1" y="14936"/>
                  </a:lnTo>
                  <a:cubicBezTo>
                    <a:pt x="26274" y="30105"/>
                    <a:pt x="47507" y="66878"/>
                    <a:pt x="47414" y="97075"/>
                  </a:cubicBezTo>
                  <a:cubicBezTo>
                    <a:pt x="47367" y="111988"/>
                    <a:pt x="42138" y="122499"/>
                    <a:pt x="33678" y="127497"/>
                  </a:cubicBezTo>
                  <a:lnTo>
                    <a:pt x="33678" y="127497"/>
                  </a:lnTo>
                  <a:lnTo>
                    <a:pt x="59030" y="112647"/>
                  </a:lnTo>
                  <a:cubicBezTo>
                    <a:pt x="67576" y="107684"/>
                    <a:pt x="72865" y="97137"/>
                    <a:pt x="72911" y="82124"/>
                  </a:cubicBezTo>
                  <a:cubicBezTo>
                    <a:pt x="72989" y="51942"/>
                    <a:pt x="51756" y="15169"/>
                    <a:pt x="25483" y="1"/>
                  </a:cubicBezTo>
                  <a:close/>
                  <a:moveTo>
                    <a:pt x="33678" y="127497"/>
                  </a:moveTo>
                  <a:lnTo>
                    <a:pt x="33533" y="127583"/>
                  </a:lnTo>
                  <a:cubicBezTo>
                    <a:pt x="33581" y="127554"/>
                    <a:pt x="33630" y="127526"/>
                    <a:pt x="33678" y="1274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65;p24"/>
            <p:cNvSpPr/>
            <p:nvPr/>
          </p:nvSpPr>
          <p:spPr>
            <a:xfrm>
              <a:off x="2399200" y="1508825"/>
              <a:ext cx="2383075" cy="3059625"/>
            </a:xfrm>
            <a:custGeom>
              <a:avLst/>
              <a:gdLst/>
              <a:ahLst/>
              <a:cxnLst/>
              <a:rect l="l" t="t" r="r" b="b"/>
              <a:pathLst>
                <a:path w="95323" h="122385" extrusionOk="0">
                  <a:moveTo>
                    <a:pt x="30596" y="11864"/>
                  </a:moveTo>
                  <a:cubicBezTo>
                    <a:pt x="35775" y="11864"/>
                    <a:pt x="41619" y="13553"/>
                    <a:pt x="47801" y="17119"/>
                  </a:cubicBezTo>
                  <a:cubicBezTo>
                    <a:pt x="68971" y="29357"/>
                    <a:pt x="86094" y="58995"/>
                    <a:pt x="86016" y="83330"/>
                  </a:cubicBezTo>
                  <a:cubicBezTo>
                    <a:pt x="85972" y="100564"/>
                    <a:pt x="77317" y="110516"/>
                    <a:pt x="64750" y="110516"/>
                  </a:cubicBezTo>
                  <a:cubicBezTo>
                    <a:pt x="59572" y="110516"/>
                    <a:pt x="53730" y="108827"/>
                    <a:pt x="47553" y="105260"/>
                  </a:cubicBezTo>
                  <a:cubicBezTo>
                    <a:pt x="26367" y="93023"/>
                    <a:pt x="9244" y="63385"/>
                    <a:pt x="9322" y="39050"/>
                  </a:cubicBezTo>
                  <a:cubicBezTo>
                    <a:pt x="9377" y="21816"/>
                    <a:pt x="18027" y="11864"/>
                    <a:pt x="30596" y="11864"/>
                  </a:cubicBezTo>
                  <a:close/>
                  <a:moveTo>
                    <a:pt x="26474" y="1"/>
                  </a:moveTo>
                  <a:cubicBezTo>
                    <a:pt x="10880" y="1"/>
                    <a:pt x="149" y="12344"/>
                    <a:pt x="94" y="33715"/>
                  </a:cubicBezTo>
                  <a:cubicBezTo>
                    <a:pt x="1" y="63912"/>
                    <a:pt x="21233" y="100701"/>
                    <a:pt x="47522" y="115869"/>
                  </a:cubicBezTo>
                  <a:cubicBezTo>
                    <a:pt x="55187" y="120290"/>
                    <a:pt x="62435" y="122385"/>
                    <a:pt x="68859" y="122385"/>
                  </a:cubicBezTo>
                  <a:cubicBezTo>
                    <a:pt x="84453" y="122385"/>
                    <a:pt x="95190" y="110041"/>
                    <a:pt x="95245" y="88665"/>
                  </a:cubicBezTo>
                  <a:cubicBezTo>
                    <a:pt x="95322" y="58468"/>
                    <a:pt x="74105" y="21695"/>
                    <a:pt x="47832" y="6526"/>
                  </a:cubicBezTo>
                  <a:cubicBezTo>
                    <a:pt x="40158" y="2099"/>
                    <a:pt x="32903" y="1"/>
                    <a:pt x="26474" y="1"/>
                  </a:cubicBezTo>
                  <a:close/>
                </a:path>
              </a:pathLst>
            </a:custGeom>
            <a:solidFill>
              <a:srgbClr val="8DBD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66;p24"/>
            <p:cNvSpPr/>
            <p:nvPr/>
          </p:nvSpPr>
          <p:spPr>
            <a:xfrm>
              <a:off x="4457325" y="1826425"/>
              <a:ext cx="749700" cy="790025"/>
            </a:xfrm>
            <a:custGeom>
              <a:avLst/>
              <a:gdLst/>
              <a:ahLst/>
              <a:cxnLst/>
              <a:rect l="l" t="t" r="r" b="b"/>
              <a:pathLst>
                <a:path w="29988" h="31601" extrusionOk="0">
                  <a:moveTo>
                    <a:pt x="12886" y="0"/>
                  </a:moveTo>
                  <a:cubicBezTo>
                    <a:pt x="11551" y="0"/>
                    <a:pt x="10384" y="358"/>
                    <a:pt x="9445" y="1034"/>
                  </a:cubicBezTo>
                  <a:lnTo>
                    <a:pt x="9461" y="1019"/>
                  </a:lnTo>
                  <a:lnTo>
                    <a:pt x="2823" y="5749"/>
                  </a:lnTo>
                  <a:cubicBezTo>
                    <a:pt x="977" y="7068"/>
                    <a:pt x="0" y="9611"/>
                    <a:pt x="341" y="13070"/>
                  </a:cubicBezTo>
                  <a:cubicBezTo>
                    <a:pt x="1024" y="19925"/>
                    <a:pt x="6638" y="27773"/>
                    <a:pt x="12904" y="30596"/>
                  </a:cubicBezTo>
                  <a:cubicBezTo>
                    <a:pt x="14419" y="31278"/>
                    <a:pt x="15835" y="31600"/>
                    <a:pt x="17100" y="31600"/>
                  </a:cubicBezTo>
                  <a:cubicBezTo>
                    <a:pt x="18424" y="31600"/>
                    <a:pt x="19583" y="31247"/>
                    <a:pt x="20519" y="30580"/>
                  </a:cubicBezTo>
                  <a:lnTo>
                    <a:pt x="27028" y="25942"/>
                  </a:lnTo>
                  <a:lnTo>
                    <a:pt x="27028" y="25942"/>
                  </a:lnTo>
                  <a:cubicBezTo>
                    <a:pt x="27023" y="25945"/>
                    <a:pt x="27017" y="25948"/>
                    <a:pt x="27012" y="25952"/>
                  </a:cubicBezTo>
                  <a:lnTo>
                    <a:pt x="27012" y="25952"/>
                  </a:lnTo>
                  <a:cubicBezTo>
                    <a:pt x="27021" y="25946"/>
                    <a:pt x="27029" y="25941"/>
                    <a:pt x="27037" y="25935"/>
                  </a:cubicBezTo>
                  <a:lnTo>
                    <a:pt x="27037" y="25935"/>
                  </a:lnTo>
                  <a:lnTo>
                    <a:pt x="27028" y="25942"/>
                  </a:lnTo>
                  <a:lnTo>
                    <a:pt x="27028" y="25942"/>
                  </a:lnTo>
                  <a:cubicBezTo>
                    <a:pt x="27065" y="25919"/>
                    <a:pt x="27107" y="25895"/>
                    <a:pt x="27143" y="25864"/>
                  </a:cubicBezTo>
                  <a:lnTo>
                    <a:pt x="27143" y="25864"/>
                  </a:lnTo>
                  <a:cubicBezTo>
                    <a:pt x="27108" y="25888"/>
                    <a:pt x="27073" y="25912"/>
                    <a:pt x="27037" y="25935"/>
                  </a:cubicBezTo>
                  <a:lnTo>
                    <a:pt x="27037" y="25935"/>
                  </a:lnTo>
                  <a:lnTo>
                    <a:pt x="27157" y="25850"/>
                  </a:lnTo>
                  <a:lnTo>
                    <a:pt x="27157" y="25850"/>
                  </a:lnTo>
                  <a:cubicBezTo>
                    <a:pt x="27153" y="25855"/>
                    <a:pt x="27148" y="25859"/>
                    <a:pt x="27143" y="25864"/>
                  </a:cubicBezTo>
                  <a:lnTo>
                    <a:pt x="27143" y="25864"/>
                  </a:lnTo>
                  <a:cubicBezTo>
                    <a:pt x="29006" y="24560"/>
                    <a:pt x="29987" y="21995"/>
                    <a:pt x="29654" y="18529"/>
                  </a:cubicBezTo>
                  <a:cubicBezTo>
                    <a:pt x="28972" y="11674"/>
                    <a:pt x="23342" y="3826"/>
                    <a:pt x="17092" y="1003"/>
                  </a:cubicBezTo>
                  <a:cubicBezTo>
                    <a:pt x="15573" y="323"/>
                    <a:pt x="14154" y="0"/>
                    <a:pt x="12886" y="0"/>
                  </a:cubicBezTo>
                  <a:close/>
                </a:path>
              </a:pathLst>
            </a:custGeom>
            <a:solidFill>
              <a:srgbClr val="A5CB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67;p24"/>
            <p:cNvSpPr/>
            <p:nvPr/>
          </p:nvSpPr>
          <p:spPr>
            <a:xfrm>
              <a:off x="4457325" y="1852275"/>
              <a:ext cx="678950" cy="764175"/>
            </a:xfrm>
            <a:custGeom>
              <a:avLst/>
              <a:gdLst/>
              <a:ahLst/>
              <a:cxnLst/>
              <a:rect l="l" t="t" r="r" b="b"/>
              <a:pathLst>
                <a:path w="27158" h="30567" extrusionOk="0">
                  <a:moveTo>
                    <a:pt x="9461" y="0"/>
                  </a:moveTo>
                  <a:lnTo>
                    <a:pt x="2823" y="4715"/>
                  </a:lnTo>
                  <a:cubicBezTo>
                    <a:pt x="977" y="6034"/>
                    <a:pt x="0" y="8577"/>
                    <a:pt x="341" y="12036"/>
                  </a:cubicBezTo>
                  <a:cubicBezTo>
                    <a:pt x="1024" y="18907"/>
                    <a:pt x="6638" y="26754"/>
                    <a:pt x="12904" y="29562"/>
                  </a:cubicBezTo>
                  <a:cubicBezTo>
                    <a:pt x="14419" y="30244"/>
                    <a:pt x="15835" y="30566"/>
                    <a:pt x="17100" y="30566"/>
                  </a:cubicBezTo>
                  <a:cubicBezTo>
                    <a:pt x="18424" y="30566"/>
                    <a:pt x="19583" y="30213"/>
                    <a:pt x="20519" y="29546"/>
                  </a:cubicBezTo>
                  <a:lnTo>
                    <a:pt x="27157" y="24816"/>
                  </a:lnTo>
                  <a:lnTo>
                    <a:pt x="27157" y="24816"/>
                  </a:lnTo>
                  <a:cubicBezTo>
                    <a:pt x="26221" y="25482"/>
                    <a:pt x="25062" y="25836"/>
                    <a:pt x="23738" y="25836"/>
                  </a:cubicBezTo>
                  <a:cubicBezTo>
                    <a:pt x="22473" y="25836"/>
                    <a:pt x="21058" y="25513"/>
                    <a:pt x="19542" y="24831"/>
                  </a:cubicBezTo>
                  <a:cubicBezTo>
                    <a:pt x="13276" y="22024"/>
                    <a:pt x="7646" y="14176"/>
                    <a:pt x="6979" y="7305"/>
                  </a:cubicBezTo>
                  <a:cubicBezTo>
                    <a:pt x="6638" y="3862"/>
                    <a:pt x="7615" y="1319"/>
                    <a:pt x="9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68;p24"/>
            <p:cNvSpPr/>
            <p:nvPr/>
          </p:nvSpPr>
          <p:spPr>
            <a:xfrm>
              <a:off x="4618875" y="1826425"/>
              <a:ext cx="592450" cy="671775"/>
            </a:xfrm>
            <a:custGeom>
              <a:avLst/>
              <a:gdLst/>
              <a:ahLst/>
              <a:cxnLst/>
              <a:rect l="l" t="t" r="r" b="b"/>
              <a:pathLst>
                <a:path w="23698" h="26871" extrusionOk="0">
                  <a:moveTo>
                    <a:pt x="6428" y="0"/>
                  </a:moveTo>
                  <a:cubicBezTo>
                    <a:pt x="2474" y="0"/>
                    <a:pt x="0" y="3146"/>
                    <a:pt x="517" y="8339"/>
                  </a:cubicBezTo>
                  <a:cubicBezTo>
                    <a:pt x="1200" y="15210"/>
                    <a:pt x="6814" y="23058"/>
                    <a:pt x="13080" y="25865"/>
                  </a:cubicBezTo>
                  <a:cubicBezTo>
                    <a:pt x="14598" y="26547"/>
                    <a:pt x="16015" y="26870"/>
                    <a:pt x="17280" y="26870"/>
                  </a:cubicBezTo>
                  <a:cubicBezTo>
                    <a:pt x="21224" y="26870"/>
                    <a:pt x="23697" y="23731"/>
                    <a:pt x="23192" y="18529"/>
                  </a:cubicBezTo>
                  <a:cubicBezTo>
                    <a:pt x="22510" y="11674"/>
                    <a:pt x="16880" y="3826"/>
                    <a:pt x="10630" y="1003"/>
                  </a:cubicBezTo>
                  <a:cubicBezTo>
                    <a:pt x="9110" y="323"/>
                    <a:pt x="7693" y="0"/>
                    <a:pt x="6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69;p24"/>
            <p:cNvSpPr/>
            <p:nvPr/>
          </p:nvSpPr>
          <p:spPr>
            <a:xfrm>
              <a:off x="3470900" y="797525"/>
              <a:ext cx="701000" cy="811650"/>
            </a:xfrm>
            <a:custGeom>
              <a:avLst/>
              <a:gdLst/>
              <a:ahLst/>
              <a:cxnLst/>
              <a:rect l="l" t="t" r="r" b="b"/>
              <a:pathLst>
                <a:path w="28040" h="32466" extrusionOk="0">
                  <a:moveTo>
                    <a:pt x="13989" y="0"/>
                  </a:moveTo>
                  <a:cubicBezTo>
                    <a:pt x="10412" y="0"/>
                    <a:pt x="6841" y="788"/>
                    <a:pt x="4126" y="2362"/>
                  </a:cubicBezTo>
                  <a:cubicBezTo>
                    <a:pt x="1415" y="3942"/>
                    <a:pt x="50" y="6003"/>
                    <a:pt x="63" y="8064"/>
                  </a:cubicBezTo>
                  <a:lnTo>
                    <a:pt x="63" y="8064"/>
                  </a:lnTo>
                  <a:lnTo>
                    <a:pt x="1" y="24339"/>
                  </a:lnTo>
                  <a:cubicBezTo>
                    <a:pt x="1" y="26417"/>
                    <a:pt x="1381" y="28511"/>
                    <a:pt x="4126" y="30093"/>
                  </a:cubicBezTo>
                  <a:cubicBezTo>
                    <a:pt x="6864" y="31675"/>
                    <a:pt x="10447" y="32466"/>
                    <a:pt x="14023" y="32466"/>
                  </a:cubicBezTo>
                  <a:cubicBezTo>
                    <a:pt x="17600" y="32466"/>
                    <a:pt x="21171" y="31675"/>
                    <a:pt x="23886" y="30093"/>
                  </a:cubicBezTo>
                  <a:cubicBezTo>
                    <a:pt x="26584" y="28526"/>
                    <a:pt x="27934" y="26479"/>
                    <a:pt x="27949" y="24416"/>
                  </a:cubicBezTo>
                  <a:lnTo>
                    <a:pt x="28011" y="8131"/>
                  </a:lnTo>
                  <a:lnTo>
                    <a:pt x="28011" y="8131"/>
                  </a:lnTo>
                  <a:cubicBezTo>
                    <a:pt x="28005" y="8155"/>
                    <a:pt x="28001" y="8180"/>
                    <a:pt x="27999" y="8204"/>
                  </a:cubicBezTo>
                  <a:lnTo>
                    <a:pt x="27999" y="8204"/>
                  </a:lnTo>
                  <a:cubicBezTo>
                    <a:pt x="28040" y="6086"/>
                    <a:pt x="26659" y="3977"/>
                    <a:pt x="23886" y="2362"/>
                  </a:cubicBezTo>
                  <a:cubicBezTo>
                    <a:pt x="21148" y="788"/>
                    <a:pt x="17565" y="0"/>
                    <a:pt x="13989" y="0"/>
                  </a:cubicBezTo>
                  <a:close/>
                </a:path>
              </a:pathLst>
            </a:custGeom>
            <a:solidFill>
              <a:srgbClr val="8DBD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70;p24"/>
            <p:cNvSpPr/>
            <p:nvPr/>
          </p:nvSpPr>
          <p:spPr>
            <a:xfrm>
              <a:off x="3470900" y="998850"/>
              <a:ext cx="699900" cy="610325"/>
            </a:xfrm>
            <a:custGeom>
              <a:avLst/>
              <a:gdLst/>
              <a:ahLst/>
              <a:cxnLst/>
              <a:rect l="l" t="t" r="r" b="b"/>
              <a:pathLst>
                <a:path w="27996" h="24413" extrusionOk="0">
                  <a:moveTo>
                    <a:pt x="27996" y="78"/>
                  </a:moveTo>
                  <a:lnTo>
                    <a:pt x="27996" y="105"/>
                  </a:lnTo>
                  <a:lnTo>
                    <a:pt x="27996" y="105"/>
                  </a:lnTo>
                  <a:cubicBezTo>
                    <a:pt x="27996" y="96"/>
                    <a:pt x="27996" y="87"/>
                    <a:pt x="27996" y="78"/>
                  </a:cubicBezTo>
                  <a:close/>
                  <a:moveTo>
                    <a:pt x="63" y="1"/>
                  </a:moveTo>
                  <a:lnTo>
                    <a:pt x="1" y="16286"/>
                  </a:lnTo>
                  <a:cubicBezTo>
                    <a:pt x="1" y="18364"/>
                    <a:pt x="1366" y="20458"/>
                    <a:pt x="4126" y="22040"/>
                  </a:cubicBezTo>
                  <a:cubicBezTo>
                    <a:pt x="6864" y="23622"/>
                    <a:pt x="10443" y="24413"/>
                    <a:pt x="14018" y="24413"/>
                  </a:cubicBezTo>
                  <a:cubicBezTo>
                    <a:pt x="17593" y="24413"/>
                    <a:pt x="21164" y="23622"/>
                    <a:pt x="23886" y="22040"/>
                  </a:cubicBezTo>
                  <a:cubicBezTo>
                    <a:pt x="26584" y="20473"/>
                    <a:pt x="27949" y="18411"/>
                    <a:pt x="27949" y="16363"/>
                  </a:cubicBezTo>
                  <a:lnTo>
                    <a:pt x="27996" y="105"/>
                  </a:lnTo>
                  <a:lnTo>
                    <a:pt x="27996" y="105"/>
                  </a:lnTo>
                  <a:cubicBezTo>
                    <a:pt x="27984" y="2159"/>
                    <a:pt x="26635" y="4195"/>
                    <a:pt x="23948" y="5755"/>
                  </a:cubicBezTo>
                  <a:cubicBezTo>
                    <a:pt x="21226" y="7337"/>
                    <a:pt x="17655" y="8128"/>
                    <a:pt x="14080" y="8128"/>
                  </a:cubicBezTo>
                  <a:cubicBezTo>
                    <a:pt x="10505" y="8128"/>
                    <a:pt x="6926" y="7337"/>
                    <a:pt x="4188" y="5755"/>
                  </a:cubicBezTo>
                  <a:cubicBezTo>
                    <a:pt x="1428" y="4173"/>
                    <a:pt x="63" y="2079"/>
                    <a:pt x="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171;p24"/>
            <p:cNvSpPr/>
            <p:nvPr/>
          </p:nvSpPr>
          <p:spPr>
            <a:xfrm>
              <a:off x="3437950" y="797525"/>
              <a:ext cx="767350" cy="404400"/>
            </a:xfrm>
            <a:custGeom>
              <a:avLst/>
              <a:gdLst/>
              <a:ahLst/>
              <a:cxnLst/>
              <a:rect l="l" t="t" r="r" b="b"/>
              <a:pathLst>
                <a:path w="30694" h="16176" extrusionOk="0">
                  <a:moveTo>
                    <a:pt x="15307" y="0"/>
                  </a:moveTo>
                  <a:cubicBezTo>
                    <a:pt x="11730" y="0"/>
                    <a:pt x="8159" y="788"/>
                    <a:pt x="5444" y="2362"/>
                  </a:cubicBezTo>
                  <a:cubicBezTo>
                    <a:pt x="1" y="5526"/>
                    <a:pt x="32" y="10644"/>
                    <a:pt x="5506" y="13808"/>
                  </a:cubicBezTo>
                  <a:cubicBezTo>
                    <a:pt x="8241" y="15388"/>
                    <a:pt x="11814" y="16175"/>
                    <a:pt x="15385" y="16175"/>
                  </a:cubicBezTo>
                  <a:cubicBezTo>
                    <a:pt x="18964" y="16175"/>
                    <a:pt x="22540" y="15384"/>
                    <a:pt x="25266" y="13808"/>
                  </a:cubicBezTo>
                  <a:cubicBezTo>
                    <a:pt x="30694" y="10644"/>
                    <a:pt x="30678" y="5526"/>
                    <a:pt x="25204" y="2362"/>
                  </a:cubicBezTo>
                  <a:cubicBezTo>
                    <a:pt x="22466" y="788"/>
                    <a:pt x="18883" y="0"/>
                    <a:pt x="153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69" name="Google Shape;20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823" y="2560269"/>
            <a:ext cx="3720837" cy="3879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165;p13">
            <a:extLst>
              <a:ext uri="{FF2B5EF4-FFF2-40B4-BE49-F238E27FC236}">
                <a16:creationId xmlns:a16="http://schemas.microsoft.com/office/drawing/2014/main" id="{88A2E3DC-378D-4F25-9FB5-BCE95B9C0FB3}"/>
              </a:ext>
            </a:extLst>
          </p:cNvPr>
          <p:cNvSpPr txBox="1"/>
          <p:nvPr/>
        </p:nvSpPr>
        <p:spPr>
          <a:xfrm>
            <a:off x="1814184" y="1741991"/>
            <a:ext cx="3865906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US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F65C4-FBD4-4238-8958-BED2E09979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59815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"/>
          <p:cNvSpPr/>
          <p:nvPr/>
        </p:nvSpPr>
        <p:spPr>
          <a:xfrm>
            <a:off x="3776547" y="847494"/>
            <a:ext cx="4317076" cy="3719208"/>
          </a:xfrm>
          <a:custGeom>
            <a:avLst/>
            <a:gdLst/>
            <a:ahLst/>
            <a:cxnLst/>
            <a:rect l="l" t="t" r="r" b="b"/>
            <a:pathLst>
              <a:path w="107264" h="28997" extrusionOk="0">
                <a:moveTo>
                  <a:pt x="52586" y="0"/>
                </a:moveTo>
                <a:cubicBezTo>
                  <a:pt x="28872" y="0"/>
                  <a:pt x="4993" y="641"/>
                  <a:pt x="3326" y="2308"/>
                </a:cubicBezTo>
                <a:cubicBezTo>
                  <a:pt x="0" y="5634"/>
                  <a:pt x="5131" y="27358"/>
                  <a:pt x="6936" y="27929"/>
                </a:cubicBezTo>
                <a:cubicBezTo>
                  <a:pt x="9499" y="28710"/>
                  <a:pt x="23652" y="28997"/>
                  <a:pt x="40420" y="28997"/>
                </a:cubicBezTo>
                <a:cubicBezTo>
                  <a:pt x="67160" y="28997"/>
                  <a:pt x="100552" y="28266"/>
                  <a:pt x="104192" y="27643"/>
                </a:cubicBezTo>
                <a:cubicBezTo>
                  <a:pt x="107263" y="27137"/>
                  <a:pt x="103400" y="3322"/>
                  <a:pt x="100835" y="1517"/>
                </a:cubicBezTo>
                <a:cubicBezTo>
                  <a:pt x="99556" y="633"/>
                  <a:pt x="76152" y="0"/>
                  <a:pt x="52586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7" name="Google Shape;417;p15"/>
          <p:cNvSpPr/>
          <p:nvPr/>
        </p:nvSpPr>
        <p:spPr>
          <a:xfrm>
            <a:off x="6929075" y="995154"/>
            <a:ext cx="1840380" cy="3497044"/>
          </a:xfrm>
          <a:custGeom>
            <a:avLst/>
            <a:gdLst/>
            <a:ahLst/>
            <a:cxnLst/>
            <a:rect l="l" t="t" r="r" b="b"/>
            <a:pathLst>
              <a:path w="19604" h="27553" extrusionOk="0">
                <a:moveTo>
                  <a:pt x="8393" y="1"/>
                </a:moveTo>
                <a:cubicBezTo>
                  <a:pt x="6683" y="6113"/>
                  <a:pt x="4371" y="22137"/>
                  <a:pt x="1" y="27553"/>
                </a:cubicBezTo>
                <a:cubicBezTo>
                  <a:pt x="8551" y="27299"/>
                  <a:pt x="14948" y="27014"/>
                  <a:pt x="16564" y="26729"/>
                </a:cubicBezTo>
                <a:cubicBezTo>
                  <a:pt x="19604" y="26222"/>
                  <a:pt x="15772" y="2471"/>
                  <a:pt x="13238" y="697"/>
                </a:cubicBezTo>
                <a:cubicBezTo>
                  <a:pt x="12890" y="444"/>
                  <a:pt x="11148" y="222"/>
                  <a:pt x="8393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8" name="Google Shape;418;p15"/>
          <p:cNvSpPr txBox="1"/>
          <p:nvPr/>
        </p:nvSpPr>
        <p:spPr>
          <a:xfrm>
            <a:off x="546414" y="172446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59A8B2"/>
                </a:solidFill>
                <a:latin typeface="Adobe Garamond Pro" panose="02020502060506020403" pitchFamily="18" charset="0"/>
                <a:ea typeface="Fira Sans Medium"/>
                <a:cs typeface="Fira Sans Medium"/>
                <a:sym typeface="Fira Sans Medium"/>
              </a:rPr>
              <a:t>PLAN</a:t>
            </a:r>
            <a:r>
              <a:rPr lang="en" sz="2800" dirty="0">
                <a:solidFill>
                  <a:srgbClr val="59A8B2"/>
                </a:solidFill>
                <a:latin typeface="Adobe Garamond Pro" panose="02020502060506020403" pitchFamily="18" charset="0"/>
                <a:ea typeface="Fira Sans Medium"/>
                <a:cs typeface="Fira Sans Medium"/>
                <a:sym typeface="Fira Sans Medium"/>
              </a:rPr>
              <a:t>  </a:t>
            </a:r>
            <a:endParaRPr sz="2800" dirty="0">
              <a:solidFill>
                <a:srgbClr val="59A8B2"/>
              </a:solidFill>
              <a:latin typeface="Adobe Garamond Pro" panose="02020502060506020403" pitchFamily="18" charset="0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C910B-AD1C-4FBA-9303-F87F967219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7313" y="1134804"/>
            <a:ext cx="4317076" cy="3048935"/>
          </a:xfrm>
          <a:prstGeom prst="rect">
            <a:avLst/>
          </a:prstGeom>
          <a:noFill/>
          <a:effectLst>
            <a:softEdge rad="3429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B16485-0B1D-4C7E-8865-569A811E526D}"/>
              </a:ext>
            </a:extLst>
          </p:cNvPr>
          <p:cNvSpPr txBox="1"/>
          <p:nvPr/>
        </p:nvSpPr>
        <p:spPr>
          <a:xfrm>
            <a:off x="4240743" y="1069658"/>
            <a:ext cx="4129468" cy="342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/>
              <a:t>Introduction Générale</a:t>
            </a: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fr-FR" sz="1100" dirty="0"/>
              <a:t>Définition de l’industrie 4.0</a:t>
            </a:r>
            <a:endParaRPr lang="en-US" sz="1100" dirty="0"/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fr-FR" sz="1100" dirty="0"/>
              <a:t>Différentes technologies de l’industrie 4.0</a:t>
            </a: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dirty="0"/>
              <a:t>        1. La continuité numérique 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        2. La </a:t>
            </a:r>
            <a:r>
              <a:rPr lang="en-US" sz="1100" dirty="0" err="1"/>
              <a:t>réalité</a:t>
            </a:r>
            <a:r>
              <a:rPr lang="en-US" sz="1100" dirty="0"/>
              <a:t> </a:t>
            </a:r>
            <a:r>
              <a:rPr lang="en-US" sz="1100" dirty="0" err="1"/>
              <a:t>augmentée</a:t>
            </a: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dirty="0"/>
              <a:t>        </a:t>
            </a:r>
            <a:r>
              <a:rPr lang="fr-FR" sz="1100" dirty="0"/>
              <a:t>3. Internet des objets industriel.</a:t>
            </a: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dirty="0"/>
              <a:t>        4. Big Data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        5. Usine intelligente (Smart factory)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        6. La robotique industrielle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        7. La 5G</a:t>
            </a:r>
          </a:p>
          <a:p>
            <a:pPr>
              <a:lnSpc>
                <a:spcPct val="150000"/>
              </a:lnSpc>
            </a:pPr>
            <a:r>
              <a:rPr lang="en-US" sz="1100" dirty="0"/>
              <a:t>III. Plans Gouvernementaux</a:t>
            </a:r>
          </a:p>
          <a:p>
            <a:pPr>
              <a:lnSpc>
                <a:spcPct val="150000"/>
              </a:lnSpc>
            </a:pPr>
            <a:r>
              <a:rPr lang="fr-FR" sz="1100" dirty="0"/>
              <a:t>IV. Avenir de l’industrie 4.0 : Notre Avis</a:t>
            </a: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dirty="0"/>
              <a:t>Conclusion générale     </a:t>
            </a:r>
            <a:r>
              <a:rPr lang="en-US" dirty="0"/>
              <a:t>	 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B7052-E5E1-4A4F-928D-0C2C08A027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9598" y="16364"/>
            <a:ext cx="3924998" cy="755700"/>
          </a:xfrm>
        </p:spPr>
        <p:txBody>
          <a:bodyPr/>
          <a:lstStyle/>
          <a:p>
            <a:r>
              <a:rPr lang="en-US" sz="2800" dirty="0">
                <a:solidFill>
                  <a:srgbClr val="406167"/>
                </a:solidFill>
              </a:rPr>
              <a:t>Introduction générale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B9EBF51A-1267-4F67-B695-D578A2E61D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9454025"/>
              </p:ext>
            </p:extLst>
          </p:nvPr>
        </p:nvGraphicFramePr>
        <p:xfrm>
          <a:off x="1108100" y="1068113"/>
          <a:ext cx="6504811" cy="3703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34EC6-0EAC-4F6D-ABE3-243ACF33E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404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23738"/>
            <a:ext cx="9144000" cy="514350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41" y="16364"/>
            <a:ext cx="4697631" cy="755700"/>
          </a:xfrm>
        </p:spPr>
        <p:txBody>
          <a:bodyPr/>
          <a:lstStyle/>
          <a:p>
            <a:r>
              <a:rPr lang="fr-FR" sz="2800" dirty="0">
                <a:solidFill>
                  <a:srgbClr val="406167"/>
                </a:solidFill>
              </a:rPr>
              <a:t>Définition</a:t>
            </a:r>
            <a:r>
              <a:rPr lang="en-US" sz="2800" dirty="0">
                <a:solidFill>
                  <a:srgbClr val="406167"/>
                </a:solidFill>
              </a:rPr>
              <a:t> de l’industrie 4.0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8952" y="16364"/>
            <a:ext cx="793898" cy="1825966"/>
            <a:chOff x="1371600" y="1019175"/>
            <a:chExt cx="1143000" cy="26289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71667" y1="17029" x2="71667" y2="17029"/>
                          <a14:backgroundMark x1="74167" y1="61232" x2="74167" y2="6884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71600" y="1019175"/>
              <a:ext cx="1143000" cy="26289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204951" y="2649757"/>
              <a:ext cx="153550" cy="164464"/>
            </a:xfrm>
            <a:prstGeom prst="rect">
              <a:avLst/>
            </a:prstGeom>
            <a:solidFill>
              <a:srgbClr val="B0C9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21428359">
              <a:off x="2141849" y="2493810"/>
              <a:ext cx="61302" cy="408211"/>
            </a:xfrm>
            <a:prstGeom prst="rect">
              <a:avLst/>
            </a:prstGeom>
            <a:solidFill>
              <a:srgbClr val="517B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75CC45-E1BC-4457-979B-B3C34AA22772}"/>
              </a:ext>
            </a:extLst>
          </p:cNvPr>
          <p:cNvGrpSpPr/>
          <p:nvPr/>
        </p:nvGrpSpPr>
        <p:grpSpPr>
          <a:xfrm>
            <a:off x="711102" y="1432237"/>
            <a:ext cx="3740986" cy="3556649"/>
            <a:chOff x="2764839" y="305717"/>
            <a:chExt cx="6434180" cy="611713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29308B4-93C3-4838-9A25-30F4A39CCB24}"/>
                </a:ext>
              </a:extLst>
            </p:cNvPr>
            <p:cNvSpPr/>
            <p:nvPr/>
          </p:nvSpPr>
          <p:spPr>
            <a:xfrm>
              <a:off x="3605933" y="844536"/>
              <a:ext cx="4855040" cy="485504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C68D869-59E3-4E2E-BBB1-93B4CC5652BC}"/>
                </a:ext>
              </a:extLst>
            </p:cNvPr>
            <p:cNvSpPr/>
            <p:nvPr/>
          </p:nvSpPr>
          <p:spPr>
            <a:xfrm>
              <a:off x="4550527" y="2317533"/>
              <a:ext cx="3048755" cy="164098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bg2"/>
                  </a:solidFill>
                  <a:latin typeface="Berlin Sans FB Demi" panose="020E0802020502020306" pitchFamily="34" charset="0"/>
                  <a:cs typeface="Adobe Devanagari" panose="02040503050201020203" pitchFamily="18" charset="0"/>
                </a:rPr>
                <a:t>INDUSTRIE</a:t>
              </a:r>
              <a:endPara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latin typeface="Berlin Sans FB Demi" panose="020E0802020502020306" pitchFamily="34" charset="0"/>
                <a:cs typeface="Adobe Devanagari" panose="02040503050201020203" pitchFamily="18" charset="0"/>
              </a:endParaRPr>
            </a:p>
            <a:p>
              <a:pPr algn="ctr"/>
              <a:r>
                <a:rPr lang="en-US" sz="32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Arial Black" panose="020B0A04020102020204" pitchFamily="34" charset="0"/>
                </a:rPr>
                <a:t>4.0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2D16466-5550-46C8-8D9A-B0CBA1CD0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424" y="1476601"/>
              <a:ext cx="1526961" cy="1446550"/>
            </a:xfrm>
            <a:prstGeom prst="ellipse">
              <a:avLst/>
            </a:prstGeom>
            <a:ln w="28575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B8129C5-DD6B-498D-9D87-34F3CD56C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4839" y="3856416"/>
              <a:ext cx="1530987" cy="1524983"/>
            </a:xfrm>
            <a:prstGeom prst="ellipse">
              <a:avLst/>
            </a:prstGeom>
            <a:ln w="28575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EC9F55C-59F3-4D87-9871-23E615A57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4304" y="3934851"/>
              <a:ext cx="1574336" cy="1446548"/>
            </a:xfrm>
            <a:prstGeom prst="ellipse">
              <a:avLst/>
            </a:prstGeom>
            <a:ln w="28575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A0D9F0B-886B-41D2-9E6E-D7B475EF8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1243" y="4976301"/>
              <a:ext cx="1649513" cy="1446550"/>
            </a:xfrm>
            <a:prstGeom prst="ellipse">
              <a:avLst/>
            </a:prstGeom>
            <a:ln w="28575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9B03D91-DC0C-4692-823E-38444D566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4682" y="1526119"/>
              <a:ext cx="1574337" cy="1446548"/>
            </a:xfrm>
            <a:prstGeom prst="ellipse">
              <a:avLst/>
            </a:prstGeom>
            <a:ln w="28575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E496279-DA35-466F-8241-1E8BD6FD7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2025" y="305717"/>
              <a:ext cx="1538391" cy="1446549"/>
            </a:xfrm>
            <a:prstGeom prst="ellipse">
              <a:avLst/>
            </a:prstGeom>
            <a:ln w="28575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42CF95-8BBE-421A-AFFD-F4003F112E69}"/>
              </a:ext>
            </a:extLst>
          </p:cNvPr>
          <p:cNvSpPr txBox="1"/>
          <p:nvPr/>
        </p:nvSpPr>
        <p:spPr>
          <a:xfrm>
            <a:off x="4807400" y="1945745"/>
            <a:ext cx="5174511" cy="125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300" dirty="0">
                <a:latin typeface="Bahnschrift SemiLight" panose="020B0502040204020203" pitchFamily="34" charset="0"/>
              </a:rPr>
              <a:t>Génération avancée d’usines automatisées.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300" dirty="0">
                <a:latin typeface="Bahnschrift SemiLight" panose="020B0502040204020203" pitchFamily="34" charset="0"/>
              </a:rPr>
              <a:t>Ensemble d’opérateurs et de machines connectées.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300" dirty="0">
                <a:latin typeface="Bahnschrift SemiLight" panose="020B0502040204020203" pitchFamily="34" charset="0"/>
              </a:rPr>
              <a:t>Production plus efficace et moins coûteuse.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fr-FR" sz="1300" dirty="0">
              <a:latin typeface="Bahnschrift SemiLight" panose="020B05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ED5ED8-BED2-42C2-9FC8-FD3F14D1E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39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00" b="94500" l="8000" r="88000">
                        <a14:foregroundMark x1="57333" y1="13000" x2="57333" y2="13000"/>
                        <a14:foregroundMark x1="65333" y1="6000" x2="65333" y2="6000"/>
                        <a14:foregroundMark x1="25333" y1="94500" x2="25333" y2="94500"/>
                        <a14:foregroundMark x1="68000" y1="2500" x2="68000" y2="2500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884" y="302568"/>
            <a:ext cx="477595" cy="127358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04D122C-B96C-4F68-82DA-17553F3010A1}"/>
              </a:ext>
            </a:extLst>
          </p:cNvPr>
          <p:cNvSpPr txBox="1">
            <a:spLocks/>
          </p:cNvSpPr>
          <p:nvPr/>
        </p:nvSpPr>
        <p:spPr>
          <a:xfrm>
            <a:off x="1412546" y="6520"/>
            <a:ext cx="6753259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dirty="0">
                <a:solidFill>
                  <a:srgbClr val="406167"/>
                </a:solidFill>
              </a:rPr>
              <a:t>Différentes technologies de l’industrie 4.0 </a:t>
            </a:r>
            <a:endParaRPr lang="en-US" sz="2800" dirty="0">
              <a:solidFill>
                <a:srgbClr val="406167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681582-BD71-4FC7-AAE6-6BC03934CA15}"/>
              </a:ext>
            </a:extLst>
          </p:cNvPr>
          <p:cNvGrpSpPr/>
          <p:nvPr/>
        </p:nvGrpSpPr>
        <p:grpSpPr>
          <a:xfrm>
            <a:off x="1412546" y="1182800"/>
            <a:ext cx="6162253" cy="3719208"/>
            <a:chOff x="1284518" y="1179894"/>
            <a:chExt cx="6162253" cy="3719208"/>
          </a:xfrm>
        </p:grpSpPr>
        <p:sp>
          <p:nvSpPr>
            <p:cNvPr id="7" name="Google Shape;320;p15">
              <a:extLst>
                <a:ext uri="{FF2B5EF4-FFF2-40B4-BE49-F238E27FC236}">
                  <a16:creationId xmlns:a16="http://schemas.microsoft.com/office/drawing/2014/main" id="{9018F552-FD73-46C1-8957-D3B8085FD3D0}"/>
                </a:ext>
              </a:extLst>
            </p:cNvPr>
            <p:cNvSpPr/>
            <p:nvPr/>
          </p:nvSpPr>
          <p:spPr>
            <a:xfrm>
              <a:off x="1284518" y="1179894"/>
              <a:ext cx="5804969" cy="3719208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17;p15">
              <a:extLst>
                <a:ext uri="{FF2B5EF4-FFF2-40B4-BE49-F238E27FC236}">
                  <a16:creationId xmlns:a16="http://schemas.microsoft.com/office/drawing/2014/main" id="{9F0D2B82-4E39-4AC2-8662-8E0DC38A413F}"/>
                </a:ext>
              </a:extLst>
            </p:cNvPr>
            <p:cNvSpPr/>
            <p:nvPr/>
          </p:nvSpPr>
          <p:spPr>
            <a:xfrm>
              <a:off x="5871888" y="1315532"/>
              <a:ext cx="1574883" cy="3515832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59A8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B19D576-ACC2-4461-AA99-94F41BD82E98}"/>
              </a:ext>
            </a:extLst>
          </p:cNvPr>
          <p:cNvSpPr txBox="1"/>
          <p:nvPr/>
        </p:nvSpPr>
        <p:spPr>
          <a:xfrm>
            <a:off x="1693731" y="1973402"/>
            <a:ext cx="50122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sz="1300" dirty="0">
                <a:latin typeface="Bahnschrift SemiLight" panose="020B0502040204020203" pitchFamily="34" charset="0"/>
                <a:cs typeface="Times New Roman" panose="02020603050405020304" pitchFamily="18" charset="0"/>
              </a:rPr>
              <a:t>●</a:t>
            </a:r>
            <a:r>
              <a:rPr lang="fr-FR" sz="1300" dirty="0">
                <a:latin typeface="Bahnschrift SemiLight" panose="020B0502040204020203" pitchFamily="34" charset="0"/>
              </a:rPr>
              <a:t> Informations sur un produit tout au long de son cycle de vie.</a:t>
            </a:r>
          </a:p>
          <a:p>
            <a:endParaRPr lang="fr-FR" sz="1300" dirty="0">
              <a:latin typeface="Bahnschrift SemiLight" panose="020B0502040204020203" pitchFamily="34" charset="0"/>
            </a:endParaRPr>
          </a:p>
          <a:p>
            <a:r>
              <a:rPr lang="fr-FR" sz="1300" dirty="0">
                <a:latin typeface="Bahnschrift SemiLight" panose="020B0502040204020203" pitchFamily="34" charset="0"/>
                <a:cs typeface="Times New Roman" panose="02020603050405020304" pitchFamily="18" charset="0"/>
              </a:rPr>
              <a:t> ●</a:t>
            </a:r>
            <a:r>
              <a:rPr lang="fr-FR" sz="1300" dirty="0">
                <a:latin typeface="Bahnschrift SemiLight" panose="020B0502040204020203" pitchFamily="34" charset="0"/>
              </a:rPr>
              <a:t> Connaissance du produit de sa phase de concept jusqu’à</a:t>
            </a:r>
          </a:p>
          <a:p>
            <a:r>
              <a:rPr lang="fr-FR" sz="1300" dirty="0">
                <a:latin typeface="Bahnschrift SemiLight" panose="020B0502040204020203" pitchFamily="34" charset="0"/>
              </a:rPr>
              <a:t>    sa maintenance chez le client.</a:t>
            </a:r>
          </a:p>
          <a:p>
            <a:endParaRPr lang="fr-FR" sz="1300" dirty="0">
              <a:latin typeface="Bahnschrift SemiLight" panose="020B0502040204020203" pitchFamily="34" charset="0"/>
            </a:endParaRPr>
          </a:p>
          <a:p>
            <a:endParaRPr lang="fr-FR" sz="1300" dirty="0">
              <a:latin typeface="Bahnschrift SemiLight" panose="020B0502040204020203" pitchFamily="34" charset="0"/>
            </a:endParaRPr>
          </a:p>
          <a:p>
            <a:r>
              <a:rPr lang="fr-FR" sz="1800" dirty="0">
                <a:latin typeface="Bahnschrift SemiLight" panose="020B0502040204020203" pitchFamily="34" charset="0"/>
              </a:rPr>
              <a:t> </a:t>
            </a:r>
            <a:r>
              <a:rPr lang="fr-FR" sz="1800" u="sng" dirty="0">
                <a:latin typeface="Bahnschrift SemiLight" panose="020B0502040204020203" pitchFamily="34" charset="0"/>
              </a:rPr>
              <a:t>Avantages : </a:t>
            </a:r>
          </a:p>
          <a:p>
            <a:pPr>
              <a:lnSpc>
                <a:spcPct val="200000"/>
              </a:lnSpc>
            </a:pPr>
            <a:r>
              <a:rPr lang="fr-FR" dirty="0">
                <a:latin typeface="Bahnschrift SemiLight" panose="020B0502040204020203" pitchFamily="34" charset="0"/>
              </a:rPr>
              <a:t>- Produits de meilleure qualité.</a:t>
            </a:r>
          </a:p>
          <a:p>
            <a:pPr>
              <a:lnSpc>
                <a:spcPct val="150000"/>
              </a:lnSpc>
            </a:pPr>
            <a:r>
              <a:rPr lang="fr-FR" dirty="0">
                <a:latin typeface="Bahnschrift SemiLight" panose="020B0502040204020203" pitchFamily="34" charset="0"/>
              </a:rPr>
              <a:t> - Augmenter l’efficacité des produits.</a:t>
            </a:r>
          </a:p>
          <a:p>
            <a:pPr>
              <a:lnSpc>
                <a:spcPct val="150000"/>
              </a:lnSpc>
            </a:pPr>
            <a:r>
              <a:rPr lang="fr-FR" dirty="0">
                <a:latin typeface="Bahnschrift SemiLight" panose="020B0502040204020203" pitchFamily="34" charset="0"/>
              </a:rPr>
              <a:t>  - Optimiser le cycle de vie global du produit</a:t>
            </a:r>
          </a:p>
          <a:p>
            <a:r>
              <a:rPr lang="fr-FR" sz="1300" dirty="0">
                <a:latin typeface="Bahnschrift SemiLight" panose="020B0502040204020203" pitchFamily="34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980091-68AD-45A8-A283-B89CA1B1ABBE}"/>
              </a:ext>
            </a:extLst>
          </p:cNvPr>
          <p:cNvSpPr txBox="1"/>
          <p:nvPr/>
        </p:nvSpPr>
        <p:spPr>
          <a:xfrm>
            <a:off x="2459665" y="1314544"/>
            <a:ext cx="3480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59A8B2"/>
                </a:solidFill>
                <a:latin typeface="Adobe Garamond Pro Bold" panose="02020702060506020403" pitchFamily="18" charset="0"/>
              </a:rPr>
              <a:t>Continuité numérique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DDA15B-8BBA-480E-B968-19A28C2413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9408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8834" y="151043"/>
            <a:ext cx="4697631" cy="755700"/>
          </a:xfrm>
        </p:spPr>
        <p:txBody>
          <a:bodyPr/>
          <a:lstStyle/>
          <a:p>
            <a:r>
              <a:rPr lang="en-US" sz="3600" dirty="0">
                <a:solidFill>
                  <a:srgbClr val="406167"/>
                </a:solidFill>
                <a:latin typeface="Adobe Garamond Pro Bold" panose="02020702060506020403" pitchFamily="18" charset="0"/>
              </a:rPr>
              <a:t>Réalité augmentée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C37F6-9BEB-4F7C-9160-808743797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2814" y="1527323"/>
            <a:ext cx="3131714" cy="20888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AF7FB5-23E0-4B41-BFDF-0347CDE6C3C1}"/>
              </a:ext>
            </a:extLst>
          </p:cNvPr>
          <p:cNvSpPr txBox="1"/>
          <p:nvPr/>
        </p:nvSpPr>
        <p:spPr>
          <a:xfrm>
            <a:off x="94615" y="1398625"/>
            <a:ext cx="5174511" cy="215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300" dirty="0">
                <a:latin typeface="Bahnschrift SemiLight" panose="020B0502040204020203" pitchFamily="34" charset="0"/>
              </a:rPr>
              <a:t>Superposition d'images virtuelles aux images réelles et ajout des éléments virtuels en 3D dans notre champ de vue.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fr-FR" sz="1300" dirty="0">
              <a:latin typeface="Bahnschrift Semi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300" dirty="0">
                <a:latin typeface="Bahnschrift SemiLight" panose="020B0502040204020203" pitchFamily="34" charset="0"/>
              </a:rPr>
              <a:t>Un soutien considérable aux travaux de maintenance.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fr-FR" sz="1300" dirty="0">
              <a:latin typeface="Bahnschrift Semi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300" dirty="0">
                <a:latin typeface="Bahnschrift SemiLight" panose="020B0502040204020203" pitchFamily="34" charset="0"/>
              </a:rPr>
              <a:t>Réduction des erreurs potentielles dans les travaux</a:t>
            </a:r>
          </a:p>
          <a:p>
            <a:pPr>
              <a:lnSpc>
                <a:spcPct val="150000"/>
              </a:lnSpc>
            </a:pPr>
            <a:r>
              <a:rPr lang="fr-FR" sz="1300" dirty="0">
                <a:latin typeface="Bahnschrift SemiLight" panose="020B0502040204020203" pitchFamily="34" charset="0"/>
              </a:rPr>
              <a:t>      de maintenance.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0493F9-8BBD-4992-95BC-13962F133E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2634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9"/>
          <p:cNvSpPr txBox="1">
            <a:spLocks noGrp="1"/>
          </p:cNvSpPr>
          <p:nvPr>
            <p:ph type="title"/>
          </p:nvPr>
        </p:nvSpPr>
        <p:spPr>
          <a:xfrm>
            <a:off x="457200" y="117119"/>
            <a:ext cx="8229600" cy="7758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3200" dirty="0">
                <a:solidFill>
                  <a:srgbClr val="59A8B2"/>
                </a:solidFill>
                <a:latin typeface="Adobe Garamond Pro Bold" panose="02020702060506020403" pitchFamily="18" charset="0"/>
              </a:rPr>
              <a:t>Internet des objets industriel</a:t>
            </a:r>
            <a:endParaRPr sz="3200" dirty="0">
              <a:solidFill>
                <a:srgbClr val="59A8B2"/>
              </a:solidFill>
              <a:latin typeface="Adobe Garamond Pro Bold" panose="02020702060506020403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D0BC8B-1049-4031-BDCC-E4244ADECC15}"/>
              </a:ext>
            </a:extLst>
          </p:cNvPr>
          <p:cNvGrpSpPr/>
          <p:nvPr/>
        </p:nvGrpSpPr>
        <p:grpSpPr>
          <a:xfrm>
            <a:off x="1543455" y="1088703"/>
            <a:ext cx="6057090" cy="2672136"/>
            <a:chOff x="456751" y="1051733"/>
            <a:chExt cx="8314691" cy="3668095"/>
          </a:xfrm>
        </p:grpSpPr>
        <p:sp>
          <p:nvSpPr>
            <p:cNvPr id="978" name="Google Shape;978;p39"/>
            <p:cNvSpPr/>
            <p:nvPr/>
          </p:nvSpPr>
          <p:spPr>
            <a:xfrm rot="18646779" flipH="1">
              <a:off x="5424292" y="1907142"/>
              <a:ext cx="828588" cy="1200243"/>
            </a:xfrm>
            <a:prstGeom prst="trapezoid">
              <a:avLst>
                <a:gd name="adj" fmla="val 32522"/>
              </a:avLst>
            </a:prstGeom>
            <a:solidFill>
              <a:srgbClr val="59A8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9"/>
            <p:cNvSpPr/>
            <p:nvPr/>
          </p:nvSpPr>
          <p:spPr>
            <a:xfrm>
              <a:off x="5891931" y="2529079"/>
              <a:ext cx="2858400" cy="809400"/>
            </a:xfrm>
            <a:prstGeom prst="roundRect">
              <a:avLst>
                <a:gd name="adj" fmla="val 500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9"/>
            <p:cNvSpPr/>
            <p:nvPr/>
          </p:nvSpPr>
          <p:spPr>
            <a:xfrm flipH="1">
              <a:off x="4127258" y="2818067"/>
              <a:ext cx="828600" cy="1200300"/>
            </a:xfrm>
            <a:prstGeom prst="trapezoid">
              <a:avLst>
                <a:gd name="adj" fmla="val 32522"/>
              </a:avLst>
            </a:prstGeom>
            <a:solidFill>
              <a:srgbClr val="59A8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A8B2"/>
                </a:solidFill>
              </a:endParaRPr>
            </a:p>
          </p:txBody>
        </p:sp>
        <p:sp>
          <p:nvSpPr>
            <p:cNvPr id="979" name="Google Shape;979;p39"/>
            <p:cNvSpPr/>
            <p:nvPr/>
          </p:nvSpPr>
          <p:spPr>
            <a:xfrm rot="2400752">
              <a:off x="2949956" y="1908038"/>
              <a:ext cx="768161" cy="1200243"/>
            </a:xfrm>
            <a:prstGeom prst="trapezoid">
              <a:avLst>
                <a:gd name="adj" fmla="val 32522"/>
              </a:avLst>
            </a:prstGeom>
            <a:solidFill>
              <a:srgbClr val="59A8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A8B2"/>
                </a:solidFill>
              </a:endParaRPr>
            </a:p>
          </p:txBody>
        </p:sp>
        <p:sp>
          <p:nvSpPr>
            <p:cNvPr id="982" name="Google Shape;982;p39"/>
            <p:cNvSpPr txBox="1"/>
            <p:nvPr/>
          </p:nvSpPr>
          <p:spPr>
            <a:xfrm>
              <a:off x="5974392" y="2704517"/>
              <a:ext cx="1671000" cy="47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Cybersécurité</a:t>
              </a:r>
              <a:endParaRPr sz="10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5" name="Google Shape;995;p39"/>
            <p:cNvSpPr/>
            <p:nvPr/>
          </p:nvSpPr>
          <p:spPr>
            <a:xfrm flipH="1">
              <a:off x="3234345" y="3851173"/>
              <a:ext cx="2858400" cy="809400"/>
            </a:xfrm>
            <a:prstGeom prst="roundRect">
              <a:avLst>
                <a:gd name="adj" fmla="val 500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9"/>
            <p:cNvSpPr txBox="1"/>
            <p:nvPr/>
          </p:nvSpPr>
          <p:spPr>
            <a:xfrm flipH="1">
              <a:off x="3342958" y="3983595"/>
              <a:ext cx="1797287" cy="47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000" dirty="0">
                  <a:latin typeface="Fira Sans"/>
                  <a:ea typeface="Fira Sans"/>
                  <a:cs typeface="Fira Sans"/>
                  <a:sym typeface="Fira Sans"/>
                </a:rPr>
                <a:t>Cloud computing</a:t>
              </a:r>
            </a:p>
          </p:txBody>
        </p:sp>
        <p:sp>
          <p:nvSpPr>
            <p:cNvPr id="1000" name="Google Shape;1000;p39"/>
            <p:cNvSpPr/>
            <p:nvPr/>
          </p:nvSpPr>
          <p:spPr>
            <a:xfrm flipH="1">
              <a:off x="484558" y="2630429"/>
              <a:ext cx="2858400" cy="809400"/>
            </a:xfrm>
            <a:prstGeom prst="roundRect">
              <a:avLst>
                <a:gd name="adj" fmla="val 500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9"/>
            <p:cNvSpPr txBox="1"/>
            <p:nvPr/>
          </p:nvSpPr>
          <p:spPr>
            <a:xfrm flipH="1">
              <a:off x="1514113" y="2786193"/>
              <a:ext cx="2393506" cy="47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100" dirty="0">
                  <a:latin typeface="Fira Sans"/>
                  <a:ea typeface="Fira Sans"/>
                  <a:cs typeface="Fira Sans"/>
                  <a:sym typeface="Fira Sans"/>
                </a:rPr>
                <a:t>Intelligence</a:t>
              </a:r>
            </a:p>
            <a:p>
              <a:pPr lvl="0"/>
              <a:r>
                <a:rPr lang="fr-FR" sz="1100" dirty="0">
                  <a:latin typeface="Fira Sans"/>
                  <a:ea typeface="Fira Sans"/>
                  <a:cs typeface="Fira Sans"/>
                  <a:sym typeface="Fira Sans"/>
                </a:rPr>
                <a:t>artificielle</a:t>
              </a:r>
            </a:p>
          </p:txBody>
        </p:sp>
        <p:sp>
          <p:nvSpPr>
            <p:cNvPr id="1010" name="Google Shape;1010;p39"/>
            <p:cNvSpPr/>
            <p:nvPr/>
          </p:nvSpPr>
          <p:spPr>
            <a:xfrm>
              <a:off x="3580900" y="1051733"/>
              <a:ext cx="1923900" cy="192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42863" dist="28575" dir="5340000" algn="bl" rotWithShape="0">
                <a:srgbClr val="000000">
                  <a:alpha val="2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1" name="Google Shape;1011;p39"/>
            <p:cNvSpPr/>
            <p:nvPr/>
          </p:nvSpPr>
          <p:spPr>
            <a:xfrm>
              <a:off x="3707350" y="1187725"/>
              <a:ext cx="1671000" cy="1671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" name="Google Shape;993;p39"/>
            <p:cNvSpPr/>
            <p:nvPr/>
          </p:nvSpPr>
          <p:spPr>
            <a:xfrm>
              <a:off x="7818942" y="2465717"/>
              <a:ext cx="952500" cy="9525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42863" dist="19050" dir="10800000" algn="bl" rotWithShape="0">
                <a:srgbClr val="000000">
                  <a:alpha val="2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9"/>
            <p:cNvSpPr/>
            <p:nvPr/>
          </p:nvSpPr>
          <p:spPr>
            <a:xfrm>
              <a:off x="7834000" y="2481206"/>
              <a:ext cx="921521" cy="9215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8186913" y="2780942"/>
              <a:ext cx="188121" cy="298938"/>
              <a:chOff x="3928062" y="2969635"/>
              <a:chExt cx="188121" cy="298938"/>
            </a:xfrm>
          </p:grpSpPr>
          <p:sp>
            <p:nvSpPr>
              <p:cNvPr id="116" name="Google Shape;1427;p16"/>
              <p:cNvSpPr/>
              <p:nvPr/>
            </p:nvSpPr>
            <p:spPr>
              <a:xfrm>
                <a:off x="3928062" y="2969635"/>
                <a:ext cx="188121" cy="298938"/>
              </a:xfrm>
              <a:custGeom>
                <a:avLst/>
                <a:gdLst/>
                <a:ahLst/>
                <a:cxnLst/>
                <a:rect l="l" t="t" r="r" b="b"/>
                <a:pathLst>
                  <a:path w="5860" h="9312" extrusionOk="0">
                    <a:moveTo>
                      <a:pt x="2914" y="1046"/>
                    </a:moveTo>
                    <a:cubicBezTo>
                      <a:pt x="3484" y="1046"/>
                      <a:pt x="3959" y="1521"/>
                      <a:pt x="3959" y="2154"/>
                    </a:cubicBezTo>
                    <a:lnTo>
                      <a:pt x="3959" y="3421"/>
                    </a:lnTo>
                    <a:lnTo>
                      <a:pt x="1901" y="3421"/>
                    </a:lnTo>
                    <a:lnTo>
                      <a:pt x="1901" y="2154"/>
                    </a:lnTo>
                    <a:cubicBezTo>
                      <a:pt x="1901" y="1521"/>
                      <a:pt x="2344" y="1046"/>
                      <a:pt x="2914" y="1046"/>
                    </a:cubicBezTo>
                    <a:close/>
                    <a:moveTo>
                      <a:pt x="2914" y="317"/>
                    </a:moveTo>
                    <a:cubicBezTo>
                      <a:pt x="3833" y="317"/>
                      <a:pt x="4593" y="1046"/>
                      <a:pt x="4593" y="1964"/>
                    </a:cubicBezTo>
                    <a:lnTo>
                      <a:pt x="4593" y="3421"/>
                    </a:lnTo>
                    <a:lnTo>
                      <a:pt x="4276" y="3421"/>
                    </a:lnTo>
                    <a:lnTo>
                      <a:pt x="4276" y="2122"/>
                    </a:lnTo>
                    <a:cubicBezTo>
                      <a:pt x="4276" y="1362"/>
                      <a:pt x="3674" y="729"/>
                      <a:pt x="2914" y="729"/>
                    </a:cubicBezTo>
                    <a:cubicBezTo>
                      <a:pt x="2186" y="729"/>
                      <a:pt x="1584" y="1362"/>
                      <a:pt x="1584" y="2122"/>
                    </a:cubicBezTo>
                    <a:lnTo>
                      <a:pt x="1584" y="3421"/>
                    </a:lnTo>
                    <a:lnTo>
                      <a:pt x="1267" y="3421"/>
                    </a:lnTo>
                    <a:lnTo>
                      <a:pt x="1267" y="1964"/>
                    </a:lnTo>
                    <a:cubicBezTo>
                      <a:pt x="1267" y="1046"/>
                      <a:pt x="1996" y="317"/>
                      <a:pt x="2914" y="317"/>
                    </a:cubicBezTo>
                    <a:close/>
                    <a:moveTo>
                      <a:pt x="5353" y="3737"/>
                    </a:moveTo>
                    <a:cubicBezTo>
                      <a:pt x="5448" y="3737"/>
                      <a:pt x="5543" y="3832"/>
                      <a:pt x="5543" y="3927"/>
                    </a:cubicBezTo>
                    <a:lnTo>
                      <a:pt x="5543" y="8804"/>
                    </a:lnTo>
                    <a:cubicBezTo>
                      <a:pt x="5543" y="8899"/>
                      <a:pt x="5448" y="8963"/>
                      <a:pt x="5353" y="8963"/>
                    </a:cubicBezTo>
                    <a:lnTo>
                      <a:pt x="476" y="8963"/>
                    </a:lnTo>
                    <a:cubicBezTo>
                      <a:pt x="381" y="8963"/>
                      <a:pt x="317" y="8899"/>
                      <a:pt x="317" y="8804"/>
                    </a:cubicBezTo>
                    <a:lnTo>
                      <a:pt x="317" y="3927"/>
                    </a:lnTo>
                    <a:cubicBezTo>
                      <a:pt x="317" y="3832"/>
                      <a:pt x="381" y="3737"/>
                      <a:pt x="476" y="3737"/>
                    </a:cubicBezTo>
                    <a:close/>
                    <a:moveTo>
                      <a:pt x="2914" y="1"/>
                    </a:moveTo>
                    <a:cubicBezTo>
                      <a:pt x="1837" y="1"/>
                      <a:pt x="951" y="887"/>
                      <a:pt x="951" y="1964"/>
                    </a:cubicBezTo>
                    <a:lnTo>
                      <a:pt x="951" y="3421"/>
                    </a:lnTo>
                    <a:lnTo>
                      <a:pt x="476" y="3421"/>
                    </a:lnTo>
                    <a:cubicBezTo>
                      <a:pt x="222" y="3421"/>
                      <a:pt x="1" y="3642"/>
                      <a:pt x="1" y="3927"/>
                    </a:cubicBezTo>
                    <a:lnTo>
                      <a:pt x="1" y="8804"/>
                    </a:lnTo>
                    <a:cubicBezTo>
                      <a:pt x="1" y="9089"/>
                      <a:pt x="222" y="9311"/>
                      <a:pt x="476" y="9311"/>
                    </a:cubicBezTo>
                    <a:lnTo>
                      <a:pt x="5353" y="9311"/>
                    </a:lnTo>
                    <a:cubicBezTo>
                      <a:pt x="5638" y="9311"/>
                      <a:pt x="5859" y="9089"/>
                      <a:pt x="5859" y="8804"/>
                    </a:cubicBezTo>
                    <a:lnTo>
                      <a:pt x="5859" y="3927"/>
                    </a:lnTo>
                    <a:cubicBezTo>
                      <a:pt x="5859" y="3642"/>
                      <a:pt x="5638" y="3421"/>
                      <a:pt x="5353" y="3421"/>
                    </a:cubicBezTo>
                    <a:lnTo>
                      <a:pt x="4909" y="3421"/>
                    </a:lnTo>
                    <a:lnTo>
                      <a:pt x="4909" y="1964"/>
                    </a:lnTo>
                    <a:cubicBezTo>
                      <a:pt x="4909" y="887"/>
                      <a:pt x="4023" y="1"/>
                      <a:pt x="2914" y="1"/>
                    </a:cubicBezTo>
                    <a:close/>
                  </a:path>
                </a:pathLst>
              </a:custGeom>
              <a:solidFill>
                <a:srgbClr val="F2A365"/>
              </a:solidFill>
              <a:ln w="2375" cap="flat" cmpd="sng">
                <a:solidFill>
                  <a:srgbClr val="F2A365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Google Shape;1428;p16"/>
              <p:cNvSpPr/>
              <p:nvPr/>
            </p:nvSpPr>
            <p:spPr>
              <a:xfrm>
                <a:off x="3989057" y="3123149"/>
                <a:ext cx="66131" cy="100673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3136" extrusionOk="0">
                    <a:moveTo>
                      <a:pt x="1014" y="317"/>
                    </a:moveTo>
                    <a:cubicBezTo>
                      <a:pt x="1426" y="317"/>
                      <a:pt x="1743" y="634"/>
                      <a:pt x="1743" y="1046"/>
                    </a:cubicBezTo>
                    <a:cubicBezTo>
                      <a:pt x="1743" y="1331"/>
                      <a:pt x="1553" y="1584"/>
                      <a:pt x="1299" y="1679"/>
                    </a:cubicBezTo>
                    <a:lnTo>
                      <a:pt x="1204" y="1742"/>
                    </a:lnTo>
                    <a:lnTo>
                      <a:pt x="1204" y="2756"/>
                    </a:lnTo>
                    <a:cubicBezTo>
                      <a:pt x="1204" y="2787"/>
                      <a:pt x="1173" y="2819"/>
                      <a:pt x="1109" y="2819"/>
                    </a:cubicBezTo>
                    <a:lnTo>
                      <a:pt x="919" y="2819"/>
                    </a:lnTo>
                    <a:cubicBezTo>
                      <a:pt x="856" y="2819"/>
                      <a:pt x="824" y="2787"/>
                      <a:pt x="824" y="2756"/>
                    </a:cubicBezTo>
                    <a:lnTo>
                      <a:pt x="824" y="1742"/>
                    </a:lnTo>
                    <a:lnTo>
                      <a:pt x="729" y="1679"/>
                    </a:lnTo>
                    <a:cubicBezTo>
                      <a:pt x="476" y="1584"/>
                      <a:pt x="317" y="1331"/>
                      <a:pt x="317" y="1046"/>
                    </a:cubicBezTo>
                    <a:cubicBezTo>
                      <a:pt x="317" y="634"/>
                      <a:pt x="634" y="317"/>
                      <a:pt x="1014" y="317"/>
                    </a:cubicBezTo>
                    <a:close/>
                    <a:moveTo>
                      <a:pt x="1014" y="1"/>
                    </a:moveTo>
                    <a:cubicBezTo>
                      <a:pt x="444" y="1"/>
                      <a:pt x="1" y="476"/>
                      <a:pt x="1" y="1046"/>
                    </a:cubicBezTo>
                    <a:cubicBezTo>
                      <a:pt x="1" y="1426"/>
                      <a:pt x="191" y="1742"/>
                      <a:pt x="507" y="1932"/>
                    </a:cubicBezTo>
                    <a:lnTo>
                      <a:pt x="507" y="2724"/>
                    </a:lnTo>
                    <a:cubicBezTo>
                      <a:pt x="507" y="2946"/>
                      <a:pt x="697" y="3136"/>
                      <a:pt x="919" y="3136"/>
                    </a:cubicBezTo>
                    <a:lnTo>
                      <a:pt x="1109" y="3136"/>
                    </a:lnTo>
                    <a:cubicBezTo>
                      <a:pt x="1363" y="3136"/>
                      <a:pt x="1521" y="2946"/>
                      <a:pt x="1521" y="2724"/>
                    </a:cubicBezTo>
                    <a:lnTo>
                      <a:pt x="1521" y="1932"/>
                    </a:lnTo>
                    <a:cubicBezTo>
                      <a:pt x="1838" y="1742"/>
                      <a:pt x="2059" y="1426"/>
                      <a:pt x="2059" y="1046"/>
                    </a:cubicBezTo>
                    <a:cubicBezTo>
                      <a:pt x="2059" y="476"/>
                      <a:pt x="1584" y="1"/>
                      <a:pt x="1014" y="1"/>
                    </a:cubicBezTo>
                    <a:close/>
                  </a:path>
                </a:pathLst>
              </a:custGeom>
              <a:solidFill>
                <a:srgbClr val="F2A365"/>
              </a:solidFill>
              <a:ln w="2375" cap="flat" cmpd="sng">
                <a:solidFill>
                  <a:srgbClr val="F2A365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998" name="Google Shape;998;p39"/>
            <p:cNvSpPr/>
            <p:nvPr/>
          </p:nvSpPr>
          <p:spPr>
            <a:xfrm flipH="1">
              <a:off x="5140245" y="3767328"/>
              <a:ext cx="952500" cy="9525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9"/>
            <p:cNvSpPr/>
            <p:nvPr/>
          </p:nvSpPr>
          <p:spPr>
            <a:xfrm flipH="1">
              <a:off x="5161177" y="3788260"/>
              <a:ext cx="910636" cy="91063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3A38645-F9E6-4FF7-BD4A-B7E8BC3AB542}"/>
                </a:ext>
              </a:extLst>
            </p:cNvPr>
            <p:cNvGrpSpPr/>
            <p:nvPr/>
          </p:nvGrpSpPr>
          <p:grpSpPr>
            <a:xfrm>
              <a:off x="456751" y="2587168"/>
              <a:ext cx="952500" cy="952500"/>
              <a:chOff x="457200" y="2435813"/>
              <a:chExt cx="952500" cy="952500"/>
            </a:xfrm>
          </p:grpSpPr>
          <p:sp>
            <p:nvSpPr>
              <p:cNvPr id="1003" name="Google Shape;1003;p39"/>
              <p:cNvSpPr/>
              <p:nvPr/>
            </p:nvSpPr>
            <p:spPr>
              <a:xfrm flipH="1">
                <a:off x="457200" y="2435813"/>
                <a:ext cx="952500" cy="9525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42863" dist="19050" algn="bl" rotWithShape="0">
                  <a:srgbClr val="000000">
                    <a:alpha val="2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4" name="Google Shape;1004;p39"/>
              <p:cNvSpPr/>
              <p:nvPr/>
            </p:nvSpPr>
            <p:spPr>
              <a:xfrm flipH="1">
                <a:off x="471416" y="2449904"/>
                <a:ext cx="924068" cy="92406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2B824A7E-FF48-40F8-95EC-4EC072A5A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439" y="1125133"/>
              <a:ext cx="1780238" cy="1773259"/>
            </a:xfrm>
            <a:prstGeom prst="ellipse">
              <a:avLst/>
            </a:prstGeom>
            <a:ln w="28575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ABC3F8-1BAD-47CD-A023-5B2A8BD94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866" y="2841780"/>
              <a:ext cx="506315" cy="443026"/>
            </a:xfrm>
            <a:prstGeom prst="rect">
              <a:avLst/>
            </a:prstGeom>
            <a:effectLst/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26BD4F-CBA0-4083-92C4-81A0E320D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16538" y="3928559"/>
              <a:ext cx="599913" cy="59991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85D9B2-C3B7-4467-A596-DCAAD1F0FB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3A6C81-43CC-4397-829F-9FBC760FA371}"/>
              </a:ext>
            </a:extLst>
          </p:cNvPr>
          <p:cNvSpPr txBox="1"/>
          <p:nvPr/>
        </p:nvSpPr>
        <p:spPr>
          <a:xfrm>
            <a:off x="1761898" y="3882994"/>
            <a:ext cx="5995006" cy="41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latin typeface="Bahnschrift SemiLight" panose="020B0502040204020203" pitchFamily="34" charset="0"/>
              </a:rPr>
              <a:t>Surveiller le processus global de fabrication en temps réel </a:t>
            </a:r>
          </a:p>
        </p:txBody>
      </p:sp>
    </p:spTree>
    <p:extLst>
      <p:ext uri="{BB962C8B-B14F-4D97-AF65-F5344CB8AC3E}">
        <p14:creationId xmlns:p14="http://schemas.microsoft.com/office/powerpoint/2010/main" val="3427653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9"/>
          <p:cNvSpPr txBox="1">
            <a:spLocks noGrp="1"/>
          </p:cNvSpPr>
          <p:nvPr>
            <p:ph type="title"/>
          </p:nvPr>
        </p:nvSpPr>
        <p:spPr>
          <a:xfrm>
            <a:off x="457200" y="117119"/>
            <a:ext cx="8229600" cy="7758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b="1" dirty="0">
                <a:solidFill>
                  <a:srgbClr val="59A8B2"/>
                </a:solidFill>
                <a:latin typeface="Adobe Garamond Pro Bold" panose="02020702060506020403" pitchFamily="18" charset="0"/>
              </a:rPr>
              <a:t>Solution intelligente pour l'industrie pétrolière et gazière </a:t>
            </a:r>
            <a:endParaRPr lang="en-US" b="1" dirty="0">
              <a:solidFill>
                <a:srgbClr val="59A8B2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011" name="Google Shape;1011;p39"/>
          <p:cNvSpPr/>
          <p:nvPr/>
        </p:nvSpPr>
        <p:spPr>
          <a:xfrm>
            <a:off x="3707350" y="1187725"/>
            <a:ext cx="1671000" cy="1671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25A8C-8119-4A0F-B3A4-A5E7B83BEF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125" y="1415205"/>
            <a:ext cx="4714355" cy="25405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78DC04-265E-488C-AA6F-B5B1DABCF7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391D6-97D3-484E-8BE1-E8DDB0BA9038}"/>
              </a:ext>
            </a:extLst>
          </p:cNvPr>
          <p:cNvSpPr txBox="1"/>
          <p:nvPr/>
        </p:nvSpPr>
        <p:spPr>
          <a:xfrm>
            <a:off x="4856480" y="2155241"/>
            <a:ext cx="5174511" cy="118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200" dirty="0">
                <a:latin typeface="Bahnschrift SemiLight" panose="020B0502040204020203" pitchFamily="34" charset="0"/>
              </a:rPr>
              <a:t>Suivi et gestion à distance.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200" dirty="0">
                <a:latin typeface="Bahnschrift SemiLight" panose="020B0502040204020203" pitchFamily="34" charset="0"/>
              </a:rPr>
              <a:t>Capteurs qui transmettent données en temps réel.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200" dirty="0">
                <a:latin typeface="Bahnschrift SemiLight" panose="020B0502040204020203" pitchFamily="34" charset="0"/>
              </a:rPr>
              <a:t>Une analyse prédictive et une maintenance préventive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fr-FR" sz="13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985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0844" y="129778"/>
            <a:ext cx="4697631" cy="755700"/>
          </a:xfrm>
        </p:spPr>
        <p:txBody>
          <a:bodyPr/>
          <a:lstStyle/>
          <a:p>
            <a:r>
              <a:rPr lang="en-US" sz="4000" dirty="0">
                <a:solidFill>
                  <a:srgbClr val="406167"/>
                </a:solidFill>
                <a:latin typeface="Adobe Garamond Pro Bold" panose="02020702060506020403" pitchFamily="18" charset="0"/>
              </a:rPr>
              <a:t>Big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AF7FB5-23E0-4B41-BFDF-0347CDE6C3C1}"/>
              </a:ext>
            </a:extLst>
          </p:cNvPr>
          <p:cNvSpPr txBox="1"/>
          <p:nvPr/>
        </p:nvSpPr>
        <p:spPr>
          <a:xfrm>
            <a:off x="0" y="1405713"/>
            <a:ext cx="5174511" cy="275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300" dirty="0">
                <a:latin typeface="Bahnschrift SemiLight" panose="020B0502040204020203" pitchFamily="34" charset="0"/>
              </a:rPr>
              <a:t>Ensemble massive de données provenant d’une gamme</a:t>
            </a:r>
          </a:p>
          <a:p>
            <a:pPr>
              <a:lnSpc>
                <a:spcPct val="150000"/>
              </a:lnSpc>
            </a:pPr>
            <a:r>
              <a:rPr lang="fr-FR" sz="1300" dirty="0">
                <a:latin typeface="Bahnschrift SemiLight" panose="020B0502040204020203" pitchFamily="34" charset="0"/>
              </a:rPr>
              <a:t>      d’applications cloud, de capteurs, de caméras, etc…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fr-FR" sz="1300" dirty="0">
              <a:latin typeface="Bahnschrift Semi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300" dirty="0">
                <a:latin typeface="Bahnschrift SemiLight" panose="020B0502040204020203" pitchFamily="34" charset="0"/>
              </a:rPr>
              <a:t>Aide les entreprises à découvrir des variables cachées provoquant des goulots d'étranglement  dans la production dont ils ignoraient même l'existence.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fr-FR" sz="1300" dirty="0">
              <a:latin typeface="Bahnschrift Semi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300" dirty="0">
                <a:latin typeface="Bahnschrift SemiLight" panose="020B0502040204020203" pitchFamily="34" charset="0"/>
              </a:rPr>
              <a:t>Analyse des mégadonnées pour automatiser la gestion </a:t>
            </a:r>
          </a:p>
          <a:p>
            <a:pPr>
              <a:lnSpc>
                <a:spcPct val="150000"/>
              </a:lnSpc>
            </a:pPr>
            <a:r>
              <a:rPr lang="fr-FR" sz="1300" dirty="0">
                <a:latin typeface="Bahnschrift SemiLight" panose="020B0502040204020203" pitchFamily="34" charset="0"/>
              </a:rPr>
              <a:t>      de la production.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D1673-B9C2-4876-BE86-24AE83E68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4723" y="1195540"/>
            <a:ext cx="3550096" cy="27524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0AB032-0162-4F10-8E8C-FF791010C2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78955181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2812</TotalTime>
  <Words>724</Words>
  <Application>Microsoft Office PowerPoint</Application>
  <PresentationFormat>On-screen Show (16:9)</PresentationFormat>
  <Paragraphs>141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Adobe Garamond Pro</vt:lpstr>
      <vt:lpstr>Fira Sans Medium</vt:lpstr>
      <vt:lpstr>Arial</vt:lpstr>
      <vt:lpstr>Arial Black</vt:lpstr>
      <vt:lpstr>Adobe Devanagari</vt:lpstr>
      <vt:lpstr>Adobe Garamond Pro Bold</vt:lpstr>
      <vt:lpstr>Fira Sans</vt:lpstr>
      <vt:lpstr>Berlin Sans FB Demi</vt:lpstr>
      <vt:lpstr>Bahnschrift SemiLight</vt:lpstr>
      <vt:lpstr>Roboto</vt:lpstr>
      <vt:lpstr>Technology Infographics by Slidesgo</vt:lpstr>
      <vt:lpstr>PowerPoint Presentation</vt:lpstr>
      <vt:lpstr>PowerPoint Presentation</vt:lpstr>
      <vt:lpstr>Introduction générale</vt:lpstr>
      <vt:lpstr>Définition de l’industrie 4.0</vt:lpstr>
      <vt:lpstr>PowerPoint Presentation</vt:lpstr>
      <vt:lpstr>Réalité augmentée</vt:lpstr>
      <vt:lpstr>Internet des objets industriel</vt:lpstr>
      <vt:lpstr>Solution intelligente pour l'industrie pétrolière et gazière </vt:lpstr>
      <vt:lpstr>Big Data</vt:lpstr>
      <vt:lpstr>PowerPoint Presentation</vt:lpstr>
      <vt:lpstr>PowerPoint Presentation</vt:lpstr>
      <vt:lpstr>La robotique industrielle</vt:lpstr>
      <vt:lpstr>Quelques avantages</vt:lpstr>
      <vt:lpstr>PowerPoint Presentation</vt:lpstr>
      <vt:lpstr>Plans Gouvernementaux</vt:lpstr>
      <vt:lpstr>PowerPoint Presentation</vt:lpstr>
      <vt:lpstr>CONCLUSION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elie bs</cp:lastModifiedBy>
  <cp:revision>293</cp:revision>
  <dcterms:modified xsi:type="dcterms:W3CDTF">2021-11-17T07:18:25Z</dcterms:modified>
</cp:coreProperties>
</file>